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97" r:id="rId5"/>
    <p:sldId id="506" r:id="rId6"/>
    <p:sldId id="314" r:id="rId7"/>
    <p:sldId id="258" r:id="rId8"/>
    <p:sldId id="507" r:id="rId9"/>
    <p:sldId id="508" r:id="rId10"/>
    <p:sldId id="509" r:id="rId11"/>
    <p:sldId id="510" r:id="rId12"/>
    <p:sldId id="511" r:id="rId13"/>
    <p:sldId id="513" r:id="rId14"/>
    <p:sldId id="515" r:id="rId15"/>
    <p:sldId id="517" r:id="rId16"/>
    <p:sldId id="516"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573" autoAdjust="0"/>
  </p:normalViewPr>
  <p:slideViewPr>
    <p:cSldViewPr snapToGrid="0">
      <p:cViewPr varScale="1">
        <p:scale>
          <a:sx n="58" d="100"/>
          <a:sy n="58" d="100"/>
        </p:scale>
        <p:origin x="118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5F7FB-5A6E-4CE9-9CA3-7B2BA2AF0AE1}" type="datetimeFigureOut">
              <a:rPr lang="fr-FR" smtClean="0"/>
              <a:t>10/09/2019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513B5-3347-42CE-847A-2EAF1FEEEE31}" type="slidenum">
              <a:rPr lang="fr-FR" smtClean="0"/>
              <a:t>‹N°›</a:t>
            </a:fld>
            <a:endParaRPr lang="fr-FR"/>
          </a:p>
        </p:txBody>
      </p:sp>
    </p:spTree>
    <p:extLst>
      <p:ext uri="{BB962C8B-B14F-4D97-AF65-F5344CB8AC3E}">
        <p14:creationId xmlns:p14="http://schemas.microsoft.com/office/powerpoint/2010/main" val="88572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 que nos activités font appel à notre expertise pour accompagner les clients tout au long du cycle de vie de leurs projets (planifier, construire, exécuter).</a:t>
            </a:r>
          </a:p>
          <a:p>
            <a:r>
              <a:rPr lang="fr-FR" dirty="0"/>
              <a:t>Services managés : support, supervision, help desk, service client, maintenance préventive et curative, intervention sur site et à distance (NOC, SOC), engagement sur la qualité de service,…</a:t>
            </a:r>
          </a:p>
          <a:p>
            <a:r>
              <a:rPr lang="fr-FR" dirty="0"/>
              <a:t>Rappeler que ces expertises peuvent s’appliquer strictement aux activités (applications métiers, Cloud &amp; Datacenters, réseaux d’entreprise et espace de travail numérique, infrastructures télécoms…).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BCB93-6CD8-9443-9E33-C5C85DEEB8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58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accent1">
                    <a:lumMod val="75000"/>
                  </a:schemeClr>
                </a:solidFill>
                <a:latin typeface="Vinci Sans Medium" panose="02000000000000000000" pitchFamily="50" charset="0"/>
              </a:rPr>
              <a:t>Le cloisonnement matériel va diminuer fortement la surface d’attaque en neutralisant les protocoles de transport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1">
                    <a:lumMod val="75000"/>
                  </a:schemeClr>
                </a:solidFill>
                <a:latin typeface="Vinci Sans Medium" panose="02000000000000000000" pitchFamily="50" charset="0"/>
              </a:rPr>
              <a:t>La compromission d’un sous-système ne remet pas en cause la cible protégée : la passerelle résiste à sa propre compromission.</a:t>
            </a:r>
          </a:p>
          <a:p>
            <a:endParaRPr lang="fr-FR" dirty="0"/>
          </a:p>
          <a:p>
            <a:r>
              <a:rPr lang="fr-FR" dirty="0"/>
              <a:t>Filtrage par deux AV de marques différentes</a:t>
            </a:r>
          </a:p>
          <a:p>
            <a:r>
              <a:rPr lang="fr-FR" dirty="0"/>
              <a:t>Notion de conduit à établir</a:t>
            </a:r>
          </a:p>
          <a:p>
            <a:r>
              <a:rPr lang="fr-FR" dirty="0"/>
              <a:t>Existe aussi pour les </a:t>
            </a:r>
            <a:r>
              <a:rPr lang="fr-FR" dirty="0" err="1"/>
              <a:t>devices</a:t>
            </a:r>
            <a:r>
              <a:rPr lang="fr-FR" dirty="0"/>
              <a:t> USB</a:t>
            </a:r>
          </a:p>
          <a:p>
            <a:endParaRPr lang="fr-FR" dirty="0"/>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12</a:t>
            </a:fld>
            <a:endParaRPr lang="fr-FR"/>
          </a:p>
        </p:txBody>
      </p:sp>
    </p:spTree>
    <p:extLst>
      <p:ext uri="{BB962C8B-B14F-4D97-AF65-F5344CB8AC3E}">
        <p14:creationId xmlns:p14="http://schemas.microsoft.com/office/powerpoint/2010/main" val="234809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du projet de capteurs IIOT.</a:t>
            </a:r>
          </a:p>
          <a:p>
            <a:endParaRPr lang="fr-FR" dirty="0"/>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13</a:t>
            </a:fld>
            <a:endParaRPr lang="fr-FR"/>
          </a:p>
        </p:txBody>
      </p:sp>
    </p:spTree>
    <p:extLst>
      <p:ext uri="{BB962C8B-B14F-4D97-AF65-F5344CB8AC3E}">
        <p14:creationId xmlns:p14="http://schemas.microsoft.com/office/powerpoint/2010/main" val="192911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14</a:t>
            </a:fld>
            <a:endParaRPr lang="fr-FR"/>
          </a:p>
        </p:txBody>
      </p:sp>
    </p:spTree>
    <p:extLst>
      <p:ext uri="{BB962C8B-B14F-4D97-AF65-F5344CB8AC3E}">
        <p14:creationId xmlns:p14="http://schemas.microsoft.com/office/powerpoint/2010/main" val="254880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du projet de capteurs IIOT.</a:t>
            </a:r>
          </a:p>
          <a:p>
            <a:endParaRPr lang="fr-FR" dirty="0"/>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15</a:t>
            </a:fld>
            <a:endParaRPr lang="fr-FR"/>
          </a:p>
        </p:txBody>
      </p:sp>
    </p:spTree>
    <p:extLst>
      <p:ext uri="{BB962C8B-B14F-4D97-AF65-F5344CB8AC3E}">
        <p14:creationId xmlns:p14="http://schemas.microsoft.com/office/powerpoint/2010/main" val="283873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BCB93-6CD8-9443-9E33-C5C85DEEB8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09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Approche sectorielle :</a:t>
            </a:r>
          </a:p>
          <a:p>
            <a:r>
              <a:rPr lang="fr-FR" sz="1200" kern="1200" dirty="0">
                <a:solidFill>
                  <a:schemeClr val="tx1"/>
                </a:solidFill>
                <a:effectLst/>
                <a:latin typeface="+mn-lt"/>
                <a:ea typeface="+mn-ea"/>
                <a:cs typeface="+mn-cs"/>
              </a:rPr>
              <a:t>Les expertises et les activités d'Axians sont adaptées au marché des clients (les 12 secteurs d'activité du slide).</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BCB93-6CD8-9443-9E33-C5C85DEEB8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57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sur l’évolution du monde industriel. Aujourd’hui, l’usine connectée ou industrie 4.0. Les conséquences et enjeux associés en terme de sécu.</a:t>
            </a:r>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6</a:t>
            </a:fld>
            <a:endParaRPr lang="fr-FR"/>
          </a:p>
        </p:txBody>
      </p:sp>
    </p:spTree>
    <p:extLst>
      <p:ext uri="{BB962C8B-B14F-4D97-AF65-F5344CB8AC3E}">
        <p14:creationId xmlns:p14="http://schemas.microsoft.com/office/powerpoint/2010/main" val="99023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Besoin d’interconnecter les réseaux OT/IT.</a:t>
            </a:r>
          </a:p>
          <a:p>
            <a:endParaRPr lang="fr-FR" dirty="0"/>
          </a:p>
          <a:p>
            <a:r>
              <a:rPr lang="fr-FR" dirty="0"/>
              <a:t>Jusqu'à récemment, OT et IT avaient des objectifs complètement différents et reposaient sur des réseaux distincts et indépendants. Mais la transformation digitale oblige la fusion des réseaux pour réduire les coûts, augmenter la productivité et obtenir ou conserver un avantage concurrentiel.</a:t>
            </a:r>
          </a:p>
          <a:p>
            <a:r>
              <a:rPr lang="fr-FR" dirty="0"/>
              <a:t> Un nombre croissant de secteurs intègrent la mise en réseau et les communications numériques dans des environnements OT avec le déploiement de dispositifs </a:t>
            </a:r>
            <a:r>
              <a:rPr lang="fr-FR" dirty="0" err="1"/>
              <a:t>IIoT</a:t>
            </a:r>
            <a:r>
              <a:rPr lang="fr-FR" dirty="0"/>
              <a:t> (</a:t>
            </a:r>
            <a:r>
              <a:rPr lang="fr-FR" dirty="0" err="1"/>
              <a:t>Industrial</a:t>
            </a:r>
            <a:r>
              <a:rPr lang="fr-FR" dirty="0"/>
              <a:t>-Internet-of-</a:t>
            </a:r>
            <a:r>
              <a:rPr lang="fr-FR" dirty="0" err="1"/>
              <a:t>Things</a:t>
            </a:r>
            <a:r>
              <a:rPr lang="fr-FR" dirty="0"/>
              <a:t>). </a:t>
            </a:r>
          </a:p>
          <a:p>
            <a:r>
              <a:rPr lang="fr-FR" dirty="0"/>
              <a:t>D'autres technologies basées sur l'informatique, ainsi que l'apprentissage automatique et le big data, sont en cours d'intégration. dans la plupart des réseaux OT. </a:t>
            </a:r>
          </a:p>
          <a:p>
            <a:r>
              <a:rPr lang="fr-FR" dirty="0"/>
              <a:t>La majorité des réseaux OT sont maintenant connectés à Internet, ce qui les expose à l’ensemble du paysage des menaces.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Tout ceci augmente considérablement la surface d'attaque (plus de données, plus de points d’entrée)</a:t>
            </a:r>
          </a:p>
          <a:p>
            <a:endParaRPr lang="fr-FR" dirty="0"/>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7</a:t>
            </a:fld>
            <a:endParaRPr lang="fr-FR"/>
          </a:p>
        </p:txBody>
      </p:sp>
    </p:spTree>
    <p:extLst>
      <p:ext uri="{BB962C8B-B14F-4D97-AF65-F5344CB8AC3E}">
        <p14:creationId xmlns:p14="http://schemas.microsoft.com/office/powerpoint/2010/main" val="228473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systèmes de contrôle industriel (ICS) et supervision/contrôle et acquisition des données (SCADA) font de plus en plus l’objet d’attaques par des hackers.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systèmes gèrent aussi bien les environnements de production que les infrastructures critiques, qu'il s'agisse de centrales électriques, de stations d’épuration ou de systèmes de régulation du trafic routier. Le risque de telles attaques ne se résume pas à des pertes financières ou à une réputation écornée : ces attaques constituent également une menace pour les états et leurs OIV/OIS.</a:t>
            </a:r>
          </a:p>
          <a:p>
            <a:r>
              <a:rPr lang="fr-FR" dirty="0"/>
              <a:t>En 2018, 74% des entreprises industriels ont subi une intrusion malveillante.</a:t>
            </a:r>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8</a:t>
            </a:fld>
            <a:endParaRPr lang="fr-FR"/>
          </a:p>
        </p:txBody>
      </p:sp>
    </p:spTree>
    <p:extLst>
      <p:ext uri="{BB962C8B-B14F-4D97-AF65-F5344CB8AC3E}">
        <p14:creationId xmlns:p14="http://schemas.microsoft.com/office/powerpoint/2010/main" val="306815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Zones , conduits, niveau de sécurité , segmentation , vlans</a:t>
            </a:r>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9</a:t>
            </a:fld>
            <a:endParaRPr lang="fr-FR"/>
          </a:p>
        </p:txBody>
      </p:sp>
    </p:spTree>
    <p:extLst>
      <p:ext uri="{BB962C8B-B14F-4D97-AF65-F5344CB8AC3E}">
        <p14:creationId xmlns:p14="http://schemas.microsoft.com/office/powerpoint/2010/main" val="358140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sur le concept de NGFW.</a:t>
            </a:r>
          </a:p>
          <a:p>
            <a:r>
              <a:rPr lang="fr-FR" dirty="0"/>
              <a:t>IPS avec signatures ICS (failles de sécu, programmes automates malveillants  boucles infinies…)</a:t>
            </a:r>
          </a:p>
          <a:p>
            <a:r>
              <a:rPr lang="fr-FR" dirty="0"/>
              <a:t>Positionnement du FW</a:t>
            </a:r>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10</a:t>
            </a:fld>
            <a:endParaRPr lang="fr-FR"/>
          </a:p>
        </p:txBody>
      </p:sp>
    </p:spTree>
    <p:extLst>
      <p:ext uri="{BB962C8B-B14F-4D97-AF65-F5344CB8AC3E}">
        <p14:creationId xmlns:p14="http://schemas.microsoft.com/office/powerpoint/2010/main" val="70074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83513B5-3347-42CE-847A-2EAF1FEEEE31}" type="slidenum">
              <a:rPr lang="fr-FR" smtClean="0"/>
              <a:t>11</a:t>
            </a:fld>
            <a:endParaRPr lang="fr-FR"/>
          </a:p>
        </p:txBody>
      </p:sp>
    </p:spTree>
    <p:extLst>
      <p:ext uri="{BB962C8B-B14F-4D97-AF65-F5344CB8AC3E}">
        <p14:creationId xmlns:p14="http://schemas.microsoft.com/office/powerpoint/2010/main" val="198120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9D279-EE6D-4554-8A67-3C75DF570BD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5B3929-BE89-41D3-A833-402AA44CB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355B92-243F-4ED9-B8D6-C110E4FDC4AF}"/>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5" name="Espace réservé du pied de page 4">
            <a:extLst>
              <a:ext uri="{FF2B5EF4-FFF2-40B4-BE49-F238E27FC236}">
                <a16:creationId xmlns:a16="http://schemas.microsoft.com/office/drawing/2014/main" id="{73DC38E7-618D-4D6D-B156-5A95101695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0572D2-7A03-4D6F-876C-423EA5617DFE}"/>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170946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F89AC-E462-4CA3-AB91-F6216C17BE4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396059-4D7A-4404-B496-A65C29D5E46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CB4030-B9C5-4FF6-84C3-CF9313FCECF2}"/>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5" name="Espace réservé du pied de page 4">
            <a:extLst>
              <a:ext uri="{FF2B5EF4-FFF2-40B4-BE49-F238E27FC236}">
                <a16:creationId xmlns:a16="http://schemas.microsoft.com/office/drawing/2014/main" id="{9C95372B-9EA0-4FE6-A80E-8FAA37C275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D25101-42CE-4E5D-83A8-709988E44EE2}"/>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199637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FAB6A4-60CA-4E97-96B1-E77A477015C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DC4A16-7C47-4145-98F0-C0C9E3DE8AE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B9503E-0A29-4859-9C1B-E78FBF86E9F7}"/>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5" name="Espace réservé du pied de page 4">
            <a:extLst>
              <a:ext uri="{FF2B5EF4-FFF2-40B4-BE49-F238E27FC236}">
                <a16:creationId xmlns:a16="http://schemas.microsoft.com/office/drawing/2014/main" id="{89078B0C-8B04-4D9F-818D-9784F29C19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A7561B-30C2-4DD5-8CDF-590F5D9F5E4B}"/>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114349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B658E-F0C3-4A1C-A173-9448C2678CCB}"/>
              </a:ext>
            </a:extLst>
          </p:cNvPr>
          <p:cNvSpPr/>
          <p:nvPr userDrawn="1"/>
        </p:nvSpPr>
        <p:spPr>
          <a:xfrm>
            <a:off x="0" y="0"/>
            <a:ext cx="12192000" cy="6858000"/>
          </a:xfrm>
          <a:prstGeom prst="rect">
            <a:avLst/>
          </a:prstGeom>
          <a:gradFill flip="none" rotWithShape="1">
            <a:gsLst>
              <a:gs pos="100000">
                <a:srgbClr val="005EB8"/>
              </a:gs>
              <a:gs pos="9000">
                <a:schemeClr val="accent1">
                  <a:alpha val="6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effectLst>
                <a:outerShdw blurRad="50800" dist="50800" dir="5400000" algn="ctr" rotWithShape="0">
                  <a:srgbClr val="000000">
                    <a:alpha val="10000"/>
                  </a:srgbClr>
                </a:outerShdw>
              </a:effectLst>
            </a:endParaRPr>
          </a:p>
        </p:txBody>
      </p:sp>
      <p:sp>
        <p:nvSpPr>
          <p:cNvPr id="9" name="Espace réservé pour une image  8">
            <a:extLst>
              <a:ext uri="{FF2B5EF4-FFF2-40B4-BE49-F238E27FC236}">
                <a16:creationId xmlns:a16="http://schemas.microsoft.com/office/drawing/2014/main" id="{4D2BDD01-1FF0-45BA-923D-F8040BDE5DDB}"/>
              </a:ext>
            </a:extLst>
          </p:cNvPr>
          <p:cNvSpPr>
            <a:spLocks noGrp="1"/>
          </p:cNvSpPr>
          <p:nvPr>
            <p:ph type="pic" sz="quarter" idx="12"/>
          </p:nvPr>
        </p:nvSpPr>
        <p:spPr>
          <a:xfrm>
            <a:off x="294217" y="285751"/>
            <a:ext cx="11622616" cy="6330949"/>
          </a:xfrm>
          <a:prstGeom prst="rect">
            <a:avLst/>
          </a:prstGeom>
        </p:spPr>
        <p:txBody>
          <a:bodyPr/>
          <a:lstStyle/>
          <a:p>
            <a:endParaRPr lang="fr-FR" dirty="0"/>
          </a:p>
        </p:txBody>
      </p:sp>
      <p:sp>
        <p:nvSpPr>
          <p:cNvPr id="7" name="Espace réservé du texte 6">
            <a:extLst>
              <a:ext uri="{FF2B5EF4-FFF2-40B4-BE49-F238E27FC236}">
                <a16:creationId xmlns:a16="http://schemas.microsoft.com/office/drawing/2014/main" id="{C14FDA0A-E8A5-44B0-A2F3-EC18961252F8}"/>
              </a:ext>
            </a:extLst>
          </p:cNvPr>
          <p:cNvSpPr>
            <a:spLocks noGrp="1"/>
          </p:cNvSpPr>
          <p:nvPr>
            <p:ph type="body" sz="quarter" idx="11" hasCustomPrompt="1"/>
          </p:nvPr>
        </p:nvSpPr>
        <p:spPr>
          <a:xfrm>
            <a:off x="1160821" y="3430092"/>
            <a:ext cx="4180417" cy="552587"/>
          </a:xfrm>
          <a:prstGeom prst="rect">
            <a:avLst/>
          </a:prstGeom>
        </p:spPr>
        <p:txBody>
          <a:bodyPr/>
          <a:lstStyle>
            <a:lvl1pPr marL="0" indent="0">
              <a:buNone/>
              <a:defRPr sz="2667">
                <a:solidFill>
                  <a:schemeClr val="bg1"/>
                </a:solidFill>
                <a:latin typeface="Vinci Sans Light" panose="02000000000000000000" pitchFamily="2" charset="0"/>
              </a:defRPr>
            </a:lvl1pPr>
          </a:lstStyle>
          <a:p>
            <a:pPr lvl="0"/>
            <a:r>
              <a:rPr lang="fr-FR" dirty="0"/>
              <a:t>[titre]</a:t>
            </a:r>
          </a:p>
        </p:txBody>
      </p:sp>
      <p:sp>
        <p:nvSpPr>
          <p:cNvPr id="5" name="Espace réservé du texte 4">
            <a:extLst>
              <a:ext uri="{FF2B5EF4-FFF2-40B4-BE49-F238E27FC236}">
                <a16:creationId xmlns:a16="http://schemas.microsoft.com/office/drawing/2014/main" id="{A09664C8-BE96-4549-A1EF-E397C6B0A47F}"/>
              </a:ext>
            </a:extLst>
          </p:cNvPr>
          <p:cNvSpPr>
            <a:spLocks noGrp="1"/>
          </p:cNvSpPr>
          <p:nvPr>
            <p:ph type="body" sz="quarter" idx="10" hasCustomPrompt="1"/>
          </p:nvPr>
        </p:nvSpPr>
        <p:spPr>
          <a:xfrm>
            <a:off x="1160821" y="4186835"/>
            <a:ext cx="6252633" cy="766507"/>
          </a:xfrm>
          <a:prstGeom prst="rect">
            <a:avLst/>
          </a:prstGeom>
        </p:spPr>
        <p:txBody>
          <a:bodyPr/>
          <a:lstStyle>
            <a:lvl1pPr marL="0" indent="0">
              <a:lnSpc>
                <a:spcPts val="5333"/>
              </a:lnSpc>
              <a:buNone/>
              <a:defRPr sz="8666">
                <a:solidFill>
                  <a:schemeClr val="bg1"/>
                </a:solidFill>
                <a:latin typeface="Vinci Sans "/>
              </a:defRPr>
            </a:lvl1pPr>
          </a:lstStyle>
          <a:p>
            <a:pPr lvl="0"/>
            <a:r>
              <a:rPr lang="fr-FR" dirty="0"/>
              <a:t>message</a:t>
            </a:r>
          </a:p>
        </p:txBody>
      </p:sp>
    </p:spTree>
    <p:extLst>
      <p:ext uri="{BB962C8B-B14F-4D97-AF65-F5344CB8AC3E}">
        <p14:creationId xmlns:p14="http://schemas.microsoft.com/office/powerpoint/2010/main" val="152501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ection">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E3CE92E2-FD9A-4FB3-ABC0-2783D8DD996A}"/>
              </a:ext>
            </a:extLst>
          </p:cNvPr>
          <p:cNvSpPr>
            <a:spLocks noGrp="1"/>
          </p:cNvSpPr>
          <p:nvPr>
            <p:ph type="pic" sz="quarter" idx="12"/>
          </p:nvPr>
        </p:nvSpPr>
        <p:spPr>
          <a:xfrm>
            <a:off x="2800625" y="0"/>
            <a:ext cx="9391375" cy="6858000"/>
          </a:xfrm>
          <a:custGeom>
            <a:avLst/>
            <a:gdLst>
              <a:gd name="connsiteX0" fmla="*/ 3820225 w 7043531"/>
              <a:gd name="connsiteY0" fmla="*/ 0 h 5143500"/>
              <a:gd name="connsiteX1" fmla="*/ 7043531 w 7043531"/>
              <a:gd name="connsiteY1" fmla="*/ 0 h 5143500"/>
              <a:gd name="connsiteX2" fmla="*/ 7043531 w 7043531"/>
              <a:gd name="connsiteY2" fmla="*/ 5143500 h 5143500"/>
              <a:gd name="connsiteX3" fmla="*/ 1228351 w 7043531"/>
              <a:gd name="connsiteY3" fmla="*/ 5143500 h 5143500"/>
              <a:gd name="connsiteX4" fmla="*/ 1226552 w 7043531"/>
              <a:gd name="connsiteY4" fmla="*/ 5141524 h 5143500"/>
              <a:gd name="connsiteX5" fmla="*/ 0 w 7043531"/>
              <a:gd name="connsiteY5" fmla="*/ 3576073 h 5143500"/>
              <a:gd name="connsiteX6" fmla="*/ 3736884 w 7043531"/>
              <a:gd name="connsiteY6" fmla="*/ 3832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3531" h="5143500">
                <a:moveTo>
                  <a:pt x="3820225" y="0"/>
                </a:moveTo>
                <a:lnTo>
                  <a:pt x="7043531" y="0"/>
                </a:lnTo>
                <a:lnTo>
                  <a:pt x="7043531" y="5143500"/>
                </a:lnTo>
                <a:lnTo>
                  <a:pt x="1228351" y="5143500"/>
                </a:lnTo>
                <a:lnTo>
                  <a:pt x="1226552" y="5141524"/>
                </a:lnTo>
                <a:cubicBezTo>
                  <a:pt x="825280" y="4689973"/>
                  <a:pt x="419849" y="4170619"/>
                  <a:pt x="0" y="3576073"/>
                </a:cubicBezTo>
                <a:cubicBezTo>
                  <a:pt x="1351564" y="1671918"/>
                  <a:pt x="2539912" y="616708"/>
                  <a:pt x="3736884" y="38325"/>
                </a:cubicBezTo>
                <a:close/>
              </a:path>
            </a:pathLst>
          </a:custGeom>
        </p:spPr>
        <p:txBody>
          <a:bodyPr wrap="square">
            <a:noAutofit/>
          </a:bodyPr>
          <a:lstStyle>
            <a:lvl1pPr>
              <a:defRPr sz="2667"/>
            </a:lvl1pPr>
          </a:lstStyle>
          <a:p>
            <a:endParaRPr lang="fr-FR"/>
          </a:p>
        </p:txBody>
      </p:sp>
      <p:pic>
        <p:nvPicPr>
          <p:cNvPr id="4" name="Image 3">
            <a:extLst>
              <a:ext uri="{FF2B5EF4-FFF2-40B4-BE49-F238E27FC236}">
                <a16:creationId xmlns:a16="http://schemas.microsoft.com/office/drawing/2014/main" id="{CBEFEA27-134E-49BC-B9AE-D51B882097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8897" y="6382455"/>
            <a:ext cx="954335" cy="151016"/>
          </a:xfrm>
          <a:prstGeom prst="rect">
            <a:avLst/>
          </a:prstGeom>
        </p:spPr>
      </p:pic>
      <p:pic>
        <p:nvPicPr>
          <p:cNvPr id="5" name="Image 4">
            <a:extLst>
              <a:ext uri="{FF2B5EF4-FFF2-40B4-BE49-F238E27FC236}">
                <a16:creationId xmlns:a16="http://schemas.microsoft.com/office/drawing/2014/main" id="{20111FDD-58EC-444C-879D-C877F5BCDA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4580" y="6345481"/>
            <a:ext cx="1191645" cy="188568"/>
          </a:xfrm>
          <a:prstGeom prst="rect">
            <a:avLst/>
          </a:prstGeom>
        </p:spPr>
      </p:pic>
      <p:pic>
        <p:nvPicPr>
          <p:cNvPr id="10" name="Image 9">
            <a:extLst>
              <a:ext uri="{FF2B5EF4-FFF2-40B4-BE49-F238E27FC236}">
                <a16:creationId xmlns:a16="http://schemas.microsoft.com/office/drawing/2014/main" id="{141238D2-827E-4100-A86D-F648E06808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4762" y="6234067"/>
            <a:ext cx="1408089" cy="222819"/>
          </a:xfrm>
          <a:prstGeom prst="rect">
            <a:avLst/>
          </a:prstGeom>
        </p:spPr>
      </p:pic>
      <p:pic>
        <p:nvPicPr>
          <p:cNvPr id="23" name="Graphique 22">
            <a:extLst>
              <a:ext uri="{FF2B5EF4-FFF2-40B4-BE49-F238E27FC236}">
                <a16:creationId xmlns:a16="http://schemas.microsoft.com/office/drawing/2014/main" id="{8DDFBF89-E8F7-D34A-9035-CF2B1D16709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61044" y="326163"/>
            <a:ext cx="2638995" cy="683596"/>
          </a:xfrm>
          <a:prstGeom prst="rect">
            <a:avLst/>
          </a:prstGeom>
        </p:spPr>
      </p:pic>
    </p:spTree>
    <p:extLst>
      <p:ext uri="{BB962C8B-B14F-4D97-AF65-F5344CB8AC3E}">
        <p14:creationId xmlns:p14="http://schemas.microsoft.com/office/powerpoint/2010/main" val="81241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image (header) +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CC892-164A-46FB-97A3-F5E88AF5843D}"/>
              </a:ext>
            </a:extLst>
          </p:cNvPr>
          <p:cNvSpPr/>
          <p:nvPr userDrawn="1"/>
        </p:nvSpPr>
        <p:spPr>
          <a:xfrm>
            <a:off x="0" y="2118587"/>
            <a:ext cx="12207875" cy="4739413"/>
          </a:xfrm>
          <a:prstGeom prst="rect">
            <a:avLst/>
          </a:prstGeom>
          <a:gradFill flip="none" rotWithShape="1">
            <a:gsLst>
              <a:gs pos="100000">
                <a:srgbClr val="005EB8"/>
              </a:gs>
              <a:gs pos="9000">
                <a:schemeClr val="bg2"/>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effectLst>
                <a:outerShdw blurRad="50800" dist="50800" dir="5400000" algn="ctr" rotWithShape="0">
                  <a:srgbClr val="000000">
                    <a:alpha val="10000"/>
                  </a:srgbClr>
                </a:outerShdw>
              </a:effectLst>
            </a:endParaRPr>
          </a:p>
        </p:txBody>
      </p:sp>
      <p:sp>
        <p:nvSpPr>
          <p:cNvPr id="2" name="Rectangle 1">
            <a:extLst>
              <a:ext uri="{FF2B5EF4-FFF2-40B4-BE49-F238E27FC236}">
                <a16:creationId xmlns:a16="http://schemas.microsoft.com/office/drawing/2014/main" id="{6644986F-7BDE-4168-BB5E-F5FDBBDD3901}"/>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Espace réservé pour une image  9">
            <a:extLst>
              <a:ext uri="{FF2B5EF4-FFF2-40B4-BE49-F238E27FC236}">
                <a16:creationId xmlns:a16="http://schemas.microsoft.com/office/drawing/2014/main" id="{2287702E-98AD-4A8F-8D02-86D73ED9CB3A}"/>
              </a:ext>
            </a:extLst>
          </p:cNvPr>
          <p:cNvSpPr>
            <a:spLocks noGrp="1"/>
          </p:cNvSpPr>
          <p:nvPr>
            <p:ph type="pic" sz="quarter" idx="12"/>
          </p:nvPr>
        </p:nvSpPr>
        <p:spPr>
          <a:xfrm>
            <a:off x="294217" y="2359804"/>
            <a:ext cx="11622616" cy="4256897"/>
          </a:xfrm>
          <a:prstGeom prst="rect">
            <a:avLst/>
          </a:prstGeom>
        </p:spPr>
        <p:txBody>
          <a:bodyPr/>
          <a:lstStyle>
            <a:lvl1pPr marL="0" indent="0">
              <a:buNone/>
              <a:defRPr/>
            </a:lvl1pPr>
          </a:lstStyle>
          <a:p>
            <a:endParaRPr lang="fr-FR" dirty="0"/>
          </a:p>
        </p:txBody>
      </p:sp>
      <p:sp>
        <p:nvSpPr>
          <p:cNvPr id="11" name="Espace réservé du numéro de diapositive 5">
            <a:extLst>
              <a:ext uri="{FF2B5EF4-FFF2-40B4-BE49-F238E27FC236}">
                <a16:creationId xmlns:a16="http://schemas.microsoft.com/office/drawing/2014/main" id="{677CB82A-213B-4018-9D7D-B871C7091DF2}"/>
              </a:ext>
            </a:extLst>
          </p:cNvPr>
          <p:cNvSpPr>
            <a:spLocks noGrp="1"/>
          </p:cNvSpPr>
          <p:nvPr>
            <p:ph type="sldNum" sz="quarter" idx="13"/>
          </p:nvPr>
        </p:nvSpPr>
        <p:spPr>
          <a:xfrm>
            <a:off x="11333991" y="166469"/>
            <a:ext cx="669376" cy="289616"/>
          </a:xfrm>
          <a:prstGeom prst="rect">
            <a:avLst/>
          </a:prstGeom>
        </p:spPr>
        <p:txBody>
          <a:bodyPr/>
          <a:lstStyle>
            <a:lvl1pPr>
              <a:defRPr sz="1600">
                <a:solidFill>
                  <a:schemeClr val="tx2"/>
                </a:solidFill>
                <a:latin typeface="Vinci Sans" panose="02000000000000000000" pitchFamily="2" charset="0"/>
              </a:defRPr>
            </a:lvl1pPr>
          </a:lstStyle>
          <a:p>
            <a:fld id="{6062C8A5-5AC4-4C59-90BD-70250E866859}" type="slidenum">
              <a:rPr lang="fr-FR" smtClean="0"/>
              <a:pPr/>
              <a:t>‹N°›</a:t>
            </a:fld>
            <a:endParaRPr lang="fr-FR" dirty="0"/>
          </a:p>
        </p:txBody>
      </p:sp>
      <p:sp>
        <p:nvSpPr>
          <p:cNvPr id="13" name="Espace réservé du texte 5">
            <a:extLst>
              <a:ext uri="{FF2B5EF4-FFF2-40B4-BE49-F238E27FC236}">
                <a16:creationId xmlns:a16="http://schemas.microsoft.com/office/drawing/2014/main" id="{80EA563A-0334-4BC5-AFD8-804959739586}"/>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14" name="Connecteur droit 13">
            <a:extLst>
              <a:ext uri="{FF2B5EF4-FFF2-40B4-BE49-F238E27FC236}">
                <a16:creationId xmlns:a16="http://schemas.microsoft.com/office/drawing/2014/main" id="{5A458D63-E64F-4C1D-8D49-BB675CD55FA3}"/>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23">
            <a:extLst>
              <a:ext uri="{FF2B5EF4-FFF2-40B4-BE49-F238E27FC236}">
                <a16:creationId xmlns:a16="http://schemas.microsoft.com/office/drawing/2014/main" id="{817C0F96-DFD9-4A6F-AA73-9B5ACE6444AB}"/>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6" name="Espace réservé du texte 5">
            <a:extLst>
              <a:ext uri="{FF2B5EF4-FFF2-40B4-BE49-F238E27FC236}">
                <a16:creationId xmlns:a16="http://schemas.microsoft.com/office/drawing/2014/main" id="{EC2E6536-E4B3-42D3-8A10-6B89404007F6}"/>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17" name="Rectangle 16">
            <a:extLst>
              <a:ext uri="{FF2B5EF4-FFF2-40B4-BE49-F238E27FC236}">
                <a16:creationId xmlns:a16="http://schemas.microsoft.com/office/drawing/2014/main" id="{A9CADE30-A1B1-4447-8F43-DD2BA3629E20}"/>
              </a:ext>
            </a:extLst>
          </p:cNvPr>
          <p:cNvSpPr/>
          <p:nvPr userDrawn="1"/>
        </p:nvSpPr>
        <p:spPr>
          <a:xfrm>
            <a:off x="3857094" y="3313188"/>
            <a:ext cx="5820305" cy="977191"/>
          </a:xfrm>
          <a:prstGeom prst="rect">
            <a:avLst/>
          </a:prstGeom>
        </p:spPr>
        <p:txBody>
          <a:bodyPr wrap="square">
            <a:spAutoFit/>
          </a:bodyPr>
          <a:lstStyle/>
          <a:p>
            <a:pPr>
              <a:lnSpc>
                <a:spcPts val="6000"/>
              </a:lnSpc>
            </a:pPr>
            <a:endParaRPr lang="en-US" sz="8000" b="1" dirty="0">
              <a:solidFill>
                <a:schemeClr val="bg1"/>
              </a:solidFill>
            </a:endParaRPr>
          </a:p>
        </p:txBody>
      </p:sp>
      <p:sp>
        <p:nvSpPr>
          <p:cNvPr id="7" name="Espace réservé du texte 6">
            <a:extLst>
              <a:ext uri="{FF2B5EF4-FFF2-40B4-BE49-F238E27FC236}">
                <a16:creationId xmlns:a16="http://schemas.microsoft.com/office/drawing/2014/main" id="{083D29CE-4F95-40F7-A7B9-4F3080DA6057}"/>
              </a:ext>
            </a:extLst>
          </p:cNvPr>
          <p:cNvSpPr>
            <a:spLocks noGrp="1"/>
          </p:cNvSpPr>
          <p:nvPr>
            <p:ph type="body" sz="quarter" idx="15" hasCustomPrompt="1"/>
          </p:nvPr>
        </p:nvSpPr>
        <p:spPr>
          <a:xfrm>
            <a:off x="3920067" y="3184765"/>
            <a:ext cx="3861984" cy="1219200"/>
          </a:xfrm>
          <a:prstGeom prst="rect">
            <a:avLst/>
          </a:prstGeom>
        </p:spPr>
        <p:txBody>
          <a:bodyPr/>
          <a:lstStyle>
            <a:lvl1pPr marL="0" indent="0">
              <a:buNone/>
              <a:defRPr lang="fr-FR" sz="8000" b="0" kern="1200" dirty="0" smtClean="0">
                <a:solidFill>
                  <a:schemeClr val="bg1"/>
                </a:solidFill>
                <a:latin typeface="+mn-lt"/>
                <a:ea typeface="+mn-ea"/>
                <a:cs typeface="+mn-cs"/>
              </a:defRPr>
            </a:lvl1pPr>
          </a:lstStyle>
          <a:p>
            <a:pPr lvl="0"/>
            <a:r>
              <a:rPr lang="fr-FR" dirty="0"/>
              <a:t>Big </a:t>
            </a:r>
            <a:r>
              <a:rPr lang="fr-FR" dirty="0" err="1"/>
              <a:t>title</a:t>
            </a:r>
            <a:endParaRPr lang="en-US" dirty="0"/>
          </a:p>
        </p:txBody>
      </p:sp>
    </p:spTree>
    <p:extLst>
      <p:ext uri="{BB962C8B-B14F-4D97-AF65-F5344CB8AC3E}">
        <p14:creationId xmlns:p14="http://schemas.microsoft.com/office/powerpoint/2010/main" val="296917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age message">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335D79CC-69B1-4519-B537-D64DED6BB61B}"/>
              </a:ext>
            </a:extLst>
          </p:cNvPr>
          <p:cNvSpPr>
            <a:spLocks noGrp="1"/>
          </p:cNvSpPr>
          <p:nvPr>
            <p:ph type="pic" sz="quarter" idx="10"/>
          </p:nvPr>
        </p:nvSpPr>
        <p:spPr>
          <a:xfrm>
            <a:off x="249768" y="241301"/>
            <a:ext cx="11673417" cy="6390217"/>
          </a:xfrm>
          <a:prstGeom prst="rect">
            <a:avLst/>
          </a:prstGeom>
        </p:spPr>
        <p:txBody>
          <a:bodyPr/>
          <a:lstStyle>
            <a:lvl1pPr>
              <a:defRPr sz="2667"/>
            </a:lvl1pPr>
          </a:lstStyle>
          <a:p>
            <a:endParaRPr lang="fr-FR" dirty="0"/>
          </a:p>
        </p:txBody>
      </p:sp>
      <p:sp>
        <p:nvSpPr>
          <p:cNvPr id="10" name="Rectangle 9">
            <a:extLst>
              <a:ext uri="{FF2B5EF4-FFF2-40B4-BE49-F238E27FC236}">
                <a16:creationId xmlns:a16="http://schemas.microsoft.com/office/drawing/2014/main" id="{32188A1A-6F60-4EDC-BB89-F74E226194F4}"/>
              </a:ext>
            </a:extLst>
          </p:cNvPr>
          <p:cNvSpPr/>
          <p:nvPr userDrawn="1"/>
        </p:nvSpPr>
        <p:spPr>
          <a:xfrm>
            <a:off x="7444903" y="0"/>
            <a:ext cx="34414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Espace réservé du texte 11">
            <a:extLst>
              <a:ext uri="{FF2B5EF4-FFF2-40B4-BE49-F238E27FC236}">
                <a16:creationId xmlns:a16="http://schemas.microsoft.com/office/drawing/2014/main" id="{C48A8C90-1B14-4E4D-A093-08C5BA86B4BA}"/>
              </a:ext>
            </a:extLst>
          </p:cNvPr>
          <p:cNvSpPr>
            <a:spLocks noGrp="1"/>
          </p:cNvSpPr>
          <p:nvPr>
            <p:ph type="body" sz="quarter" idx="11" hasCustomPrompt="1"/>
          </p:nvPr>
        </p:nvSpPr>
        <p:spPr>
          <a:xfrm>
            <a:off x="7618108" y="2022313"/>
            <a:ext cx="3095019" cy="1132192"/>
          </a:xfrm>
          <a:prstGeom prst="rect">
            <a:avLst/>
          </a:prstGeom>
        </p:spPr>
        <p:txBody>
          <a:bodyPr/>
          <a:lstStyle>
            <a:lvl1pPr marL="0" indent="0">
              <a:buNone/>
              <a:defRPr>
                <a:solidFill>
                  <a:schemeClr val="tx2"/>
                </a:solidFill>
                <a:latin typeface="Vinci Sans Light" panose="02000000000000000000" pitchFamily="2" charset="0"/>
              </a:defRPr>
            </a:lvl1pPr>
          </a:lstStyle>
          <a:p>
            <a:pPr lvl="0"/>
            <a:r>
              <a:rPr lang="fr-FR" dirty="0" err="1"/>
              <a:t>Title</a:t>
            </a:r>
            <a:endParaRPr lang="fr-FR" dirty="0"/>
          </a:p>
        </p:txBody>
      </p:sp>
      <p:sp>
        <p:nvSpPr>
          <p:cNvPr id="3" name="Espace réservé du texte 2">
            <a:extLst>
              <a:ext uri="{FF2B5EF4-FFF2-40B4-BE49-F238E27FC236}">
                <a16:creationId xmlns:a16="http://schemas.microsoft.com/office/drawing/2014/main" id="{80B49FBD-50B4-47BF-88CF-6325A60953B1}"/>
              </a:ext>
            </a:extLst>
          </p:cNvPr>
          <p:cNvSpPr>
            <a:spLocks noGrp="1"/>
          </p:cNvSpPr>
          <p:nvPr>
            <p:ph type="body" sz="quarter" idx="12" hasCustomPrompt="1"/>
          </p:nvPr>
        </p:nvSpPr>
        <p:spPr>
          <a:xfrm>
            <a:off x="7618108" y="3170713"/>
            <a:ext cx="3095019" cy="1183216"/>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Tree>
    <p:extLst>
      <p:ext uri="{BB962C8B-B14F-4D97-AF65-F5344CB8AC3E}">
        <p14:creationId xmlns:p14="http://schemas.microsoft.com/office/powerpoint/2010/main" val="2802122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who we are 3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44986F-7BDE-4168-BB5E-F5FDBBDD3901}"/>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4" name="Connecteur droit 3">
            <a:extLst>
              <a:ext uri="{FF2B5EF4-FFF2-40B4-BE49-F238E27FC236}">
                <a16:creationId xmlns:a16="http://schemas.microsoft.com/office/drawing/2014/main" id="{CF4154B4-13E6-4216-B4C8-F41426EA6F1D}"/>
              </a:ext>
            </a:extLst>
          </p:cNvPr>
          <p:cNvCxnSpPr>
            <a:cxnSpLocks/>
          </p:cNvCxnSpPr>
          <p:nvPr userDrawn="1"/>
        </p:nvCxnSpPr>
        <p:spPr>
          <a:xfrm>
            <a:off x="1143723" y="237911"/>
            <a:ext cx="0" cy="202544"/>
          </a:xfrm>
          <a:prstGeom prst="line">
            <a:avLst/>
          </a:prstGeom>
          <a:ln w="19050">
            <a:solidFill>
              <a:srgbClr val="A20067"/>
            </a:solidFill>
          </a:ln>
        </p:spPr>
        <p:style>
          <a:lnRef idx="1">
            <a:schemeClr val="accent1"/>
          </a:lnRef>
          <a:fillRef idx="0">
            <a:schemeClr val="accent1"/>
          </a:fillRef>
          <a:effectRef idx="0">
            <a:schemeClr val="accent1"/>
          </a:effectRef>
          <a:fontRef idx="minor">
            <a:schemeClr val="tx1"/>
          </a:fontRef>
        </p:style>
      </p:cxnSp>
      <p:sp>
        <p:nvSpPr>
          <p:cNvPr id="7" name="Espace réservé du texte 23">
            <a:extLst>
              <a:ext uri="{FF2B5EF4-FFF2-40B4-BE49-F238E27FC236}">
                <a16:creationId xmlns:a16="http://schemas.microsoft.com/office/drawing/2014/main" id="{9F8A79DA-708A-4494-BCDF-B5106BD47D6E}"/>
              </a:ext>
            </a:extLst>
          </p:cNvPr>
          <p:cNvSpPr>
            <a:spLocks noGrp="1"/>
          </p:cNvSpPr>
          <p:nvPr>
            <p:ph type="body" sz="quarter" idx="10" hasCustomPrompt="1"/>
          </p:nvPr>
        </p:nvSpPr>
        <p:spPr>
          <a:xfrm>
            <a:off x="1143723" y="906505"/>
            <a:ext cx="5377357"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en-US" dirty="0"/>
              <a:t>This is a slide title</a:t>
            </a:r>
          </a:p>
        </p:txBody>
      </p:sp>
      <p:sp>
        <p:nvSpPr>
          <p:cNvPr id="8" name="Espace réservé du texte 5">
            <a:extLst>
              <a:ext uri="{FF2B5EF4-FFF2-40B4-BE49-F238E27FC236}">
                <a16:creationId xmlns:a16="http://schemas.microsoft.com/office/drawing/2014/main" id="{849B38AB-DFA6-4FF6-BBCD-F2E61957434C}"/>
              </a:ext>
            </a:extLst>
          </p:cNvPr>
          <p:cNvSpPr>
            <a:spLocks noGrp="1"/>
          </p:cNvSpPr>
          <p:nvPr>
            <p:ph type="body" sz="quarter" idx="11" hasCustomPrompt="1"/>
          </p:nvPr>
        </p:nvSpPr>
        <p:spPr>
          <a:xfrm>
            <a:off x="1143000" y="1453299"/>
            <a:ext cx="5378451" cy="455016"/>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9" name="Espace réservé pour une image  8">
            <a:extLst>
              <a:ext uri="{FF2B5EF4-FFF2-40B4-BE49-F238E27FC236}">
                <a16:creationId xmlns:a16="http://schemas.microsoft.com/office/drawing/2014/main" id="{15B7B434-0846-44FC-97B9-35E8A6A236D1}"/>
              </a:ext>
            </a:extLst>
          </p:cNvPr>
          <p:cNvSpPr>
            <a:spLocks noGrp="1"/>
          </p:cNvSpPr>
          <p:nvPr>
            <p:ph type="pic" sz="quarter" idx="12"/>
          </p:nvPr>
        </p:nvSpPr>
        <p:spPr>
          <a:xfrm>
            <a:off x="1143000" y="2173077"/>
            <a:ext cx="3118899" cy="1484523"/>
          </a:xfrm>
          <a:prstGeom prst="rect">
            <a:avLst/>
          </a:prstGeom>
        </p:spPr>
        <p:txBody>
          <a:bodyPr/>
          <a:lstStyle>
            <a:lvl1pPr>
              <a:defRPr sz="2400"/>
            </a:lvl1pPr>
          </a:lstStyle>
          <a:p>
            <a:endParaRPr lang="fr-FR"/>
          </a:p>
        </p:txBody>
      </p:sp>
      <p:sp>
        <p:nvSpPr>
          <p:cNvPr id="12" name="Espace réservé pour une image  8">
            <a:extLst>
              <a:ext uri="{FF2B5EF4-FFF2-40B4-BE49-F238E27FC236}">
                <a16:creationId xmlns:a16="http://schemas.microsoft.com/office/drawing/2014/main" id="{34881B03-F9E0-4395-B8A5-C8983B0B5C2F}"/>
              </a:ext>
            </a:extLst>
          </p:cNvPr>
          <p:cNvSpPr>
            <a:spLocks noGrp="1"/>
          </p:cNvSpPr>
          <p:nvPr>
            <p:ph type="pic" sz="quarter" idx="13"/>
          </p:nvPr>
        </p:nvSpPr>
        <p:spPr>
          <a:xfrm>
            <a:off x="4811205" y="2173077"/>
            <a:ext cx="3118899" cy="1484523"/>
          </a:xfrm>
          <a:prstGeom prst="rect">
            <a:avLst/>
          </a:prstGeom>
        </p:spPr>
        <p:txBody>
          <a:bodyPr/>
          <a:lstStyle>
            <a:lvl1pPr>
              <a:defRPr sz="2400"/>
            </a:lvl1pPr>
          </a:lstStyle>
          <a:p>
            <a:endParaRPr lang="fr-FR"/>
          </a:p>
        </p:txBody>
      </p:sp>
      <p:sp>
        <p:nvSpPr>
          <p:cNvPr id="13" name="Espace réservé pour une image  8">
            <a:extLst>
              <a:ext uri="{FF2B5EF4-FFF2-40B4-BE49-F238E27FC236}">
                <a16:creationId xmlns:a16="http://schemas.microsoft.com/office/drawing/2014/main" id="{117CDD7E-C248-4DED-850F-3EAF30525315}"/>
              </a:ext>
            </a:extLst>
          </p:cNvPr>
          <p:cNvSpPr>
            <a:spLocks noGrp="1"/>
          </p:cNvSpPr>
          <p:nvPr>
            <p:ph type="pic" sz="quarter" idx="14"/>
          </p:nvPr>
        </p:nvSpPr>
        <p:spPr>
          <a:xfrm>
            <a:off x="8479411" y="2173077"/>
            <a:ext cx="3118899" cy="1484523"/>
          </a:xfrm>
          <a:prstGeom prst="rect">
            <a:avLst/>
          </a:prstGeom>
        </p:spPr>
        <p:txBody>
          <a:bodyPr/>
          <a:lstStyle>
            <a:lvl1pPr>
              <a:defRPr sz="2400"/>
            </a:lvl1pPr>
          </a:lstStyle>
          <a:p>
            <a:endParaRPr lang="fr-FR"/>
          </a:p>
        </p:txBody>
      </p:sp>
      <p:sp>
        <p:nvSpPr>
          <p:cNvPr id="15" name="Espace réservé du texte 14">
            <a:extLst>
              <a:ext uri="{FF2B5EF4-FFF2-40B4-BE49-F238E27FC236}">
                <a16:creationId xmlns:a16="http://schemas.microsoft.com/office/drawing/2014/main" id="{2C0B2844-FB37-4EA8-8208-1FACCFCB941C}"/>
              </a:ext>
            </a:extLst>
          </p:cNvPr>
          <p:cNvSpPr>
            <a:spLocks noGrp="1"/>
          </p:cNvSpPr>
          <p:nvPr>
            <p:ph type="body" sz="quarter" idx="15" hasCustomPrompt="1"/>
          </p:nvPr>
        </p:nvSpPr>
        <p:spPr>
          <a:xfrm>
            <a:off x="1143723" y="3869352"/>
            <a:ext cx="3118176" cy="467784"/>
          </a:xfrm>
          <a:prstGeom prst="rect">
            <a:avLst/>
          </a:prstGeom>
        </p:spPr>
        <p:txBody>
          <a:bodyPr/>
          <a:lstStyle>
            <a:lvl1pPr marL="0" indent="0" algn="ctr">
              <a:buNone/>
              <a:defRPr sz="1867" cap="all" baseline="0">
                <a:solidFill>
                  <a:schemeClr val="accent1"/>
                </a:solidFill>
                <a:latin typeface="Vinci Sans" panose="02000000000000000000" pitchFamily="2" charset="0"/>
              </a:defRPr>
            </a:lvl1pPr>
          </a:lstStyle>
          <a:p>
            <a:pPr lvl="0"/>
            <a:r>
              <a:rPr lang="fr-FR" dirty="0" err="1"/>
              <a:t>Title</a:t>
            </a:r>
            <a:endParaRPr lang="fr-FR" dirty="0"/>
          </a:p>
        </p:txBody>
      </p:sp>
      <p:sp>
        <p:nvSpPr>
          <p:cNvPr id="17" name="Espace réservé du texte 14">
            <a:extLst>
              <a:ext uri="{FF2B5EF4-FFF2-40B4-BE49-F238E27FC236}">
                <a16:creationId xmlns:a16="http://schemas.microsoft.com/office/drawing/2014/main" id="{0E861105-75FF-4C48-A662-CF66B5D21FA0}"/>
              </a:ext>
            </a:extLst>
          </p:cNvPr>
          <p:cNvSpPr>
            <a:spLocks noGrp="1"/>
          </p:cNvSpPr>
          <p:nvPr>
            <p:ph type="body" sz="quarter" idx="16" hasCustomPrompt="1"/>
          </p:nvPr>
        </p:nvSpPr>
        <p:spPr>
          <a:xfrm>
            <a:off x="1143000" y="4273529"/>
            <a:ext cx="3118176" cy="326041"/>
          </a:xfrm>
          <a:prstGeom prst="rect">
            <a:avLst/>
          </a:prstGeom>
        </p:spPr>
        <p:txBody>
          <a:bodyPr/>
          <a:lstStyle>
            <a:lvl1pPr marL="0" indent="0" algn="ctr">
              <a:buNone/>
              <a:defRPr sz="1600" cap="none" baseline="0">
                <a:solidFill>
                  <a:schemeClr val="accent1"/>
                </a:solidFill>
                <a:latin typeface="Vinci Sans" panose="02000000000000000000" pitchFamily="2" charset="0"/>
              </a:defRPr>
            </a:lvl1pPr>
          </a:lstStyle>
          <a:p>
            <a:pPr lvl="0"/>
            <a:r>
              <a:rPr lang="fr-FR" dirty="0" err="1"/>
              <a:t>Subtitle</a:t>
            </a:r>
            <a:endParaRPr lang="fr-FR" dirty="0"/>
          </a:p>
        </p:txBody>
      </p:sp>
      <p:cxnSp>
        <p:nvCxnSpPr>
          <p:cNvPr id="19" name="Connecteur droit 18">
            <a:extLst>
              <a:ext uri="{FF2B5EF4-FFF2-40B4-BE49-F238E27FC236}">
                <a16:creationId xmlns:a16="http://schemas.microsoft.com/office/drawing/2014/main" id="{60EF5ED7-DF75-43DD-AFD1-710804D89C89}"/>
              </a:ext>
            </a:extLst>
          </p:cNvPr>
          <p:cNvCxnSpPr>
            <a:cxnSpLocks/>
          </p:cNvCxnSpPr>
          <p:nvPr userDrawn="1"/>
        </p:nvCxnSpPr>
        <p:spPr>
          <a:xfrm>
            <a:off x="2502012" y="4741312"/>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Espace réservé du texte 21">
            <a:extLst>
              <a:ext uri="{FF2B5EF4-FFF2-40B4-BE49-F238E27FC236}">
                <a16:creationId xmlns:a16="http://schemas.microsoft.com/office/drawing/2014/main" id="{B4B220D7-DD83-4B2C-9B39-63C6C831311A}"/>
              </a:ext>
            </a:extLst>
          </p:cNvPr>
          <p:cNvSpPr>
            <a:spLocks noGrp="1"/>
          </p:cNvSpPr>
          <p:nvPr>
            <p:ph type="body" sz="quarter" idx="17" hasCustomPrompt="1"/>
          </p:nvPr>
        </p:nvSpPr>
        <p:spPr>
          <a:xfrm>
            <a:off x="1143000" y="5003747"/>
            <a:ext cx="3117851" cy="147320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3" name="Espace réservé du texte 14">
            <a:extLst>
              <a:ext uri="{FF2B5EF4-FFF2-40B4-BE49-F238E27FC236}">
                <a16:creationId xmlns:a16="http://schemas.microsoft.com/office/drawing/2014/main" id="{79144D93-5505-481F-A098-EF8C90A7F582}"/>
              </a:ext>
            </a:extLst>
          </p:cNvPr>
          <p:cNvSpPr>
            <a:spLocks noGrp="1"/>
          </p:cNvSpPr>
          <p:nvPr>
            <p:ph type="body" sz="quarter" idx="18" hasCustomPrompt="1"/>
          </p:nvPr>
        </p:nvSpPr>
        <p:spPr>
          <a:xfrm>
            <a:off x="4812976" y="3869352"/>
            <a:ext cx="3118176" cy="467784"/>
          </a:xfrm>
          <a:prstGeom prst="rect">
            <a:avLst/>
          </a:prstGeom>
        </p:spPr>
        <p:txBody>
          <a:bodyPr/>
          <a:lstStyle>
            <a:lvl1pPr marL="0" indent="0" algn="ctr">
              <a:buNone/>
              <a:defRPr sz="1867" cap="all" baseline="0">
                <a:solidFill>
                  <a:schemeClr val="accent1"/>
                </a:solidFill>
                <a:latin typeface="Vinci Sans" panose="02000000000000000000" pitchFamily="2" charset="0"/>
              </a:defRPr>
            </a:lvl1pPr>
          </a:lstStyle>
          <a:p>
            <a:pPr lvl="0"/>
            <a:r>
              <a:rPr lang="fr-FR" dirty="0" err="1"/>
              <a:t>Title</a:t>
            </a:r>
            <a:endParaRPr lang="fr-FR" dirty="0"/>
          </a:p>
        </p:txBody>
      </p:sp>
      <p:cxnSp>
        <p:nvCxnSpPr>
          <p:cNvPr id="24" name="Connecteur droit 23">
            <a:extLst>
              <a:ext uri="{FF2B5EF4-FFF2-40B4-BE49-F238E27FC236}">
                <a16:creationId xmlns:a16="http://schemas.microsoft.com/office/drawing/2014/main" id="{F8C51646-665D-4BEF-ABC2-C48C0D0FEC5E}"/>
              </a:ext>
            </a:extLst>
          </p:cNvPr>
          <p:cNvCxnSpPr>
            <a:cxnSpLocks/>
          </p:cNvCxnSpPr>
          <p:nvPr userDrawn="1"/>
        </p:nvCxnSpPr>
        <p:spPr>
          <a:xfrm>
            <a:off x="6171265" y="4741312"/>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Espace réservé du texte 21">
            <a:extLst>
              <a:ext uri="{FF2B5EF4-FFF2-40B4-BE49-F238E27FC236}">
                <a16:creationId xmlns:a16="http://schemas.microsoft.com/office/drawing/2014/main" id="{566C37A2-DB31-49EF-8B90-64C937DAC391}"/>
              </a:ext>
            </a:extLst>
          </p:cNvPr>
          <p:cNvSpPr>
            <a:spLocks noGrp="1"/>
          </p:cNvSpPr>
          <p:nvPr>
            <p:ph type="body" sz="quarter" idx="19" hasCustomPrompt="1"/>
          </p:nvPr>
        </p:nvSpPr>
        <p:spPr>
          <a:xfrm>
            <a:off x="4812253" y="5003747"/>
            <a:ext cx="3117851" cy="147320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6" name="Espace réservé du texte 14">
            <a:extLst>
              <a:ext uri="{FF2B5EF4-FFF2-40B4-BE49-F238E27FC236}">
                <a16:creationId xmlns:a16="http://schemas.microsoft.com/office/drawing/2014/main" id="{D4891F09-A56D-4162-95A5-EA4E324ADD94}"/>
              </a:ext>
            </a:extLst>
          </p:cNvPr>
          <p:cNvSpPr>
            <a:spLocks noGrp="1"/>
          </p:cNvSpPr>
          <p:nvPr>
            <p:ph type="body" sz="quarter" idx="20" hasCustomPrompt="1"/>
          </p:nvPr>
        </p:nvSpPr>
        <p:spPr>
          <a:xfrm>
            <a:off x="8481181" y="3869352"/>
            <a:ext cx="3118176" cy="467784"/>
          </a:xfrm>
          <a:prstGeom prst="rect">
            <a:avLst/>
          </a:prstGeom>
        </p:spPr>
        <p:txBody>
          <a:bodyPr/>
          <a:lstStyle>
            <a:lvl1pPr marL="0" indent="0" algn="ctr">
              <a:buNone/>
              <a:defRPr sz="1867" cap="all" baseline="0">
                <a:solidFill>
                  <a:schemeClr val="accent1"/>
                </a:solidFill>
                <a:latin typeface="Vinci Sans" panose="02000000000000000000" pitchFamily="2" charset="0"/>
              </a:defRPr>
            </a:lvl1pPr>
          </a:lstStyle>
          <a:p>
            <a:pPr lvl="0"/>
            <a:r>
              <a:rPr lang="fr-FR" dirty="0" err="1"/>
              <a:t>Title</a:t>
            </a:r>
            <a:endParaRPr lang="fr-FR" dirty="0"/>
          </a:p>
        </p:txBody>
      </p:sp>
      <p:cxnSp>
        <p:nvCxnSpPr>
          <p:cNvPr id="27" name="Connecteur droit 26">
            <a:extLst>
              <a:ext uri="{FF2B5EF4-FFF2-40B4-BE49-F238E27FC236}">
                <a16:creationId xmlns:a16="http://schemas.microsoft.com/office/drawing/2014/main" id="{730328CD-CC7E-48EC-9765-4FD6F599CC79}"/>
              </a:ext>
            </a:extLst>
          </p:cNvPr>
          <p:cNvCxnSpPr>
            <a:cxnSpLocks/>
          </p:cNvCxnSpPr>
          <p:nvPr userDrawn="1"/>
        </p:nvCxnSpPr>
        <p:spPr>
          <a:xfrm>
            <a:off x="9839470" y="4741312"/>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Espace réservé du texte 21">
            <a:extLst>
              <a:ext uri="{FF2B5EF4-FFF2-40B4-BE49-F238E27FC236}">
                <a16:creationId xmlns:a16="http://schemas.microsoft.com/office/drawing/2014/main" id="{346CC423-F7A9-4828-9BD2-5E87EEC7998C}"/>
              </a:ext>
            </a:extLst>
          </p:cNvPr>
          <p:cNvSpPr>
            <a:spLocks noGrp="1"/>
          </p:cNvSpPr>
          <p:nvPr>
            <p:ph type="body" sz="quarter" idx="21" hasCustomPrompt="1"/>
          </p:nvPr>
        </p:nvSpPr>
        <p:spPr>
          <a:xfrm>
            <a:off x="8480459" y="5003747"/>
            <a:ext cx="3117851" cy="147320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9" name="Espace réservé du texte 14">
            <a:extLst>
              <a:ext uri="{FF2B5EF4-FFF2-40B4-BE49-F238E27FC236}">
                <a16:creationId xmlns:a16="http://schemas.microsoft.com/office/drawing/2014/main" id="{E5C7C99E-4D74-49C9-B002-18E166E5273F}"/>
              </a:ext>
            </a:extLst>
          </p:cNvPr>
          <p:cNvSpPr>
            <a:spLocks noGrp="1"/>
          </p:cNvSpPr>
          <p:nvPr>
            <p:ph type="body" sz="quarter" idx="22" hasCustomPrompt="1"/>
          </p:nvPr>
        </p:nvSpPr>
        <p:spPr>
          <a:xfrm>
            <a:off x="4811205" y="4273529"/>
            <a:ext cx="3118176" cy="326041"/>
          </a:xfrm>
          <a:prstGeom prst="rect">
            <a:avLst/>
          </a:prstGeom>
        </p:spPr>
        <p:txBody>
          <a:bodyPr/>
          <a:lstStyle>
            <a:lvl1pPr marL="0" indent="0" algn="ctr">
              <a:buNone/>
              <a:defRPr sz="1600" cap="none" baseline="0">
                <a:solidFill>
                  <a:schemeClr val="accent1"/>
                </a:solidFill>
                <a:latin typeface="Vinci Sans" panose="02000000000000000000" pitchFamily="2" charset="0"/>
              </a:defRPr>
            </a:lvl1pPr>
          </a:lstStyle>
          <a:p>
            <a:pPr lvl="0"/>
            <a:r>
              <a:rPr lang="fr-FR" dirty="0" err="1"/>
              <a:t>Subtitle</a:t>
            </a:r>
            <a:endParaRPr lang="fr-FR" dirty="0"/>
          </a:p>
        </p:txBody>
      </p:sp>
      <p:sp>
        <p:nvSpPr>
          <p:cNvPr id="30" name="Espace réservé du texte 14">
            <a:extLst>
              <a:ext uri="{FF2B5EF4-FFF2-40B4-BE49-F238E27FC236}">
                <a16:creationId xmlns:a16="http://schemas.microsoft.com/office/drawing/2014/main" id="{E6EA74D8-2442-48C1-977B-A6E2F142D844}"/>
              </a:ext>
            </a:extLst>
          </p:cNvPr>
          <p:cNvSpPr>
            <a:spLocks noGrp="1"/>
          </p:cNvSpPr>
          <p:nvPr>
            <p:ph type="body" sz="quarter" idx="23" hasCustomPrompt="1"/>
          </p:nvPr>
        </p:nvSpPr>
        <p:spPr>
          <a:xfrm>
            <a:off x="8478688" y="4273529"/>
            <a:ext cx="3118176" cy="326041"/>
          </a:xfrm>
          <a:prstGeom prst="rect">
            <a:avLst/>
          </a:prstGeom>
        </p:spPr>
        <p:txBody>
          <a:bodyPr/>
          <a:lstStyle>
            <a:lvl1pPr marL="0" indent="0" algn="ctr">
              <a:buNone/>
              <a:defRPr sz="1600" cap="none" baseline="0">
                <a:solidFill>
                  <a:schemeClr val="accent1"/>
                </a:solidFill>
                <a:latin typeface="Vinci Sans" panose="02000000000000000000" pitchFamily="2" charset="0"/>
              </a:defRPr>
            </a:lvl1pPr>
          </a:lstStyle>
          <a:p>
            <a:pPr lvl="0"/>
            <a:r>
              <a:rPr lang="fr-FR" dirty="0" err="1"/>
              <a:t>Subtitle</a:t>
            </a:r>
            <a:endParaRPr lang="fr-FR" dirty="0"/>
          </a:p>
        </p:txBody>
      </p:sp>
      <p:sp>
        <p:nvSpPr>
          <p:cNvPr id="33" name="Espace réservé du texte 5">
            <a:extLst>
              <a:ext uri="{FF2B5EF4-FFF2-40B4-BE49-F238E27FC236}">
                <a16:creationId xmlns:a16="http://schemas.microsoft.com/office/drawing/2014/main" id="{77707819-84A9-4963-A575-60AE1A11C889}"/>
              </a:ext>
            </a:extLst>
          </p:cNvPr>
          <p:cNvSpPr>
            <a:spLocks noGrp="1"/>
          </p:cNvSpPr>
          <p:nvPr>
            <p:ph type="body" sz="quarter" idx="25"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pic>
        <p:nvPicPr>
          <p:cNvPr id="31" name="Graphique 30">
            <a:extLst>
              <a:ext uri="{FF2B5EF4-FFF2-40B4-BE49-F238E27FC236}">
                <a16:creationId xmlns:a16="http://schemas.microsoft.com/office/drawing/2014/main" id="{F6F9E5CF-90BF-44FF-8755-18B46E9335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749557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texte 23">
            <a:extLst>
              <a:ext uri="{FF2B5EF4-FFF2-40B4-BE49-F238E27FC236}">
                <a16:creationId xmlns:a16="http://schemas.microsoft.com/office/drawing/2014/main" id="{8FD32CE0-C88B-4F5F-B371-FB5AAFD8062A}"/>
              </a:ext>
            </a:extLst>
          </p:cNvPr>
          <p:cNvSpPr>
            <a:spLocks noGrp="1"/>
          </p:cNvSpPr>
          <p:nvPr>
            <p:ph type="body" sz="quarter" idx="10" hasCustomPrompt="1"/>
          </p:nvPr>
        </p:nvSpPr>
        <p:spPr>
          <a:xfrm>
            <a:off x="1143723" y="906505"/>
            <a:ext cx="5377357" cy="323296"/>
          </a:xfrm>
          <a:prstGeom prst="rect">
            <a:avLst/>
          </a:prstGeom>
        </p:spPr>
        <p:txBody>
          <a:bodyPr/>
          <a:lstStyle>
            <a:lvl1pPr marL="0" indent="0">
              <a:lnSpc>
                <a:spcPts val="2133"/>
              </a:lnSpc>
              <a:buNone/>
              <a:defRPr sz="4000">
                <a:solidFill>
                  <a:schemeClr val="tx2"/>
                </a:solidFill>
                <a:latin typeface="Vinci Sans Light" panose="02000000000000000000" pitchFamily="2" charset="0"/>
              </a:defRPr>
            </a:lvl1pPr>
          </a:lstStyle>
          <a:p>
            <a:pPr lvl="0"/>
            <a:r>
              <a:rPr lang="fr-FR" dirty="0"/>
              <a:t>Titre</a:t>
            </a:r>
          </a:p>
        </p:txBody>
      </p:sp>
      <p:sp>
        <p:nvSpPr>
          <p:cNvPr id="4" name="Espace réservé du numéro de diapositive 5">
            <a:extLst>
              <a:ext uri="{FF2B5EF4-FFF2-40B4-BE49-F238E27FC236}">
                <a16:creationId xmlns:a16="http://schemas.microsoft.com/office/drawing/2014/main" id="{EAC0C8CA-16A5-4D5A-BE8C-708BFCD43AE3}"/>
              </a:ext>
            </a:extLst>
          </p:cNvPr>
          <p:cNvSpPr>
            <a:spLocks noGrp="1"/>
          </p:cNvSpPr>
          <p:nvPr>
            <p:ph type="sldNum" sz="quarter" idx="12"/>
          </p:nvPr>
        </p:nvSpPr>
        <p:spPr>
          <a:xfrm>
            <a:off x="11333991" y="166469"/>
            <a:ext cx="669376" cy="289616"/>
          </a:xfrm>
          <a:prstGeom prst="rect">
            <a:avLst/>
          </a:prstGeom>
        </p:spPr>
        <p:txBody>
          <a:bodyPr/>
          <a:lstStyle>
            <a:lvl1pPr>
              <a:defRPr sz="1600">
                <a:solidFill>
                  <a:schemeClr val="tx2"/>
                </a:solidFill>
                <a:latin typeface="Vinci Sans" panose="02000000000000000000" pitchFamily="2" charset="0"/>
              </a:defRPr>
            </a:lvl1pPr>
          </a:lstStyle>
          <a:p>
            <a:fld id="{6062C8A5-5AC4-4C59-90BD-70250E866859}" type="slidenum">
              <a:rPr lang="fr-FR" smtClean="0"/>
              <a:pPr/>
              <a:t>‹N°›</a:t>
            </a:fld>
            <a:endParaRPr lang="fr-FR" dirty="0"/>
          </a:p>
        </p:txBody>
      </p:sp>
    </p:spTree>
    <p:extLst>
      <p:ext uri="{BB962C8B-B14F-4D97-AF65-F5344CB8AC3E}">
        <p14:creationId xmlns:p14="http://schemas.microsoft.com/office/powerpoint/2010/main" val="76849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logo">
    <p:spTree>
      <p:nvGrpSpPr>
        <p:cNvPr id="1" name=""/>
        <p:cNvGrpSpPr/>
        <p:nvPr/>
      </p:nvGrpSpPr>
      <p:grpSpPr>
        <a:xfrm>
          <a:off x="0" y="0"/>
          <a:ext cx="0" cy="0"/>
          <a:chOff x="0" y="0"/>
          <a:chExt cx="0" cy="0"/>
        </a:xfrm>
      </p:grpSpPr>
      <p:sp>
        <p:nvSpPr>
          <p:cNvPr id="2" name="Espace réservé du texte 23">
            <a:extLst>
              <a:ext uri="{FF2B5EF4-FFF2-40B4-BE49-F238E27FC236}">
                <a16:creationId xmlns:a16="http://schemas.microsoft.com/office/drawing/2014/main" id="{8FD32CE0-C88B-4F5F-B371-FB5AAFD8062A}"/>
              </a:ext>
            </a:extLst>
          </p:cNvPr>
          <p:cNvSpPr>
            <a:spLocks noGrp="1"/>
          </p:cNvSpPr>
          <p:nvPr>
            <p:ph type="body" sz="quarter" idx="10" hasCustomPrompt="1"/>
          </p:nvPr>
        </p:nvSpPr>
        <p:spPr>
          <a:xfrm>
            <a:off x="1143723" y="906505"/>
            <a:ext cx="5377357" cy="323296"/>
          </a:xfrm>
          <a:prstGeom prst="rect">
            <a:avLst/>
          </a:prstGeom>
        </p:spPr>
        <p:txBody>
          <a:bodyPr/>
          <a:lstStyle>
            <a:lvl1pPr marL="0" indent="0">
              <a:lnSpc>
                <a:spcPts val="2133"/>
              </a:lnSpc>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t>
            </a:r>
            <a:r>
              <a:rPr lang="fr-FR" dirty="0" err="1"/>
              <a:t>your</a:t>
            </a:r>
            <a:r>
              <a:rPr lang="fr-FR" dirty="0"/>
              <a:t> slide headline</a:t>
            </a:r>
          </a:p>
        </p:txBody>
      </p:sp>
      <p:pic>
        <p:nvPicPr>
          <p:cNvPr id="5" name="Graphique 4">
            <a:extLst>
              <a:ext uri="{FF2B5EF4-FFF2-40B4-BE49-F238E27FC236}">
                <a16:creationId xmlns:a16="http://schemas.microsoft.com/office/drawing/2014/main" id="{A8B534B8-2884-FD45-BC55-A5BAEF13FB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216917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header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texte 5">
            <a:extLst>
              <a:ext uri="{FF2B5EF4-FFF2-40B4-BE49-F238E27FC236}">
                <a16:creationId xmlns:a16="http://schemas.microsoft.com/office/drawing/2014/main" id="{7D83E587-69BD-43FC-9431-849F2EFEF4DA}"/>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7" name="Connecteur droit 6">
            <a:extLst>
              <a:ext uri="{FF2B5EF4-FFF2-40B4-BE49-F238E27FC236}">
                <a16:creationId xmlns:a16="http://schemas.microsoft.com/office/drawing/2014/main" id="{AAE506BD-2186-4A55-B31B-074672D2A251}"/>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space réservé du texte 23">
            <a:extLst>
              <a:ext uri="{FF2B5EF4-FFF2-40B4-BE49-F238E27FC236}">
                <a16:creationId xmlns:a16="http://schemas.microsoft.com/office/drawing/2014/main" id="{C1CEC84B-9256-4BF5-95C9-53544DE368AD}"/>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7" name="Espace réservé du texte 5">
            <a:extLst>
              <a:ext uri="{FF2B5EF4-FFF2-40B4-BE49-F238E27FC236}">
                <a16:creationId xmlns:a16="http://schemas.microsoft.com/office/drawing/2014/main" id="{3F729086-2FBA-49C5-9C73-138444C21ADB}"/>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9" name="Graphique 8">
            <a:extLst>
              <a:ext uri="{FF2B5EF4-FFF2-40B4-BE49-F238E27FC236}">
                <a16:creationId xmlns:a16="http://schemas.microsoft.com/office/drawing/2014/main" id="{1769B8CB-84E6-DF46-A814-19270E982F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357799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83AB7-8A90-4692-9E47-D5EEF944E5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8275DB-AAD0-4AAE-9DCE-2035A47EADD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E67BBA-838D-4563-84C6-2DA57AA12FA0}"/>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5" name="Espace réservé du pied de page 4">
            <a:extLst>
              <a:ext uri="{FF2B5EF4-FFF2-40B4-BE49-F238E27FC236}">
                <a16:creationId xmlns:a16="http://schemas.microsoft.com/office/drawing/2014/main" id="{C242786E-6C17-4473-A2EA-256C57A4FE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EA06CC-D941-4267-B650-AEBFF4FBC3B6}"/>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3239144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list (header)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texte 5">
            <a:extLst>
              <a:ext uri="{FF2B5EF4-FFF2-40B4-BE49-F238E27FC236}">
                <a16:creationId xmlns:a16="http://schemas.microsoft.com/office/drawing/2014/main" id="{7D83E587-69BD-43FC-9431-849F2EFEF4DA}"/>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7" name="Connecteur droit 6">
            <a:extLst>
              <a:ext uri="{FF2B5EF4-FFF2-40B4-BE49-F238E27FC236}">
                <a16:creationId xmlns:a16="http://schemas.microsoft.com/office/drawing/2014/main" id="{AAE506BD-2186-4A55-B31B-074672D2A251}"/>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23">
            <a:extLst>
              <a:ext uri="{FF2B5EF4-FFF2-40B4-BE49-F238E27FC236}">
                <a16:creationId xmlns:a16="http://schemas.microsoft.com/office/drawing/2014/main" id="{537BD858-7919-4E5A-B70D-B5B9BC5A7824}"/>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1" name="Espace réservé du texte 5">
            <a:extLst>
              <a:ext uri="{FF2B5EF4-FFF2-40B4-BE49-F238E27FC236}">
                <a16:creationId xmlns:a16="http://schemas.microsoft.com/office/drawing/2014/main" id="{7C1F350A-601A-41AF-A427-7B184AA727EE}"/>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13" name="Espace réservé du texte 6">
            <a:extLst>
              <a:ext uri="{FF2B5EF4-FFF2-40B4-BE49-F238E27FC236}">
                <a16:creationId xmlns:a16="http://schemas.microsoft.com/office/drawing/2014/main" id="{8D390456-3C41-4580-A7A5-7950AEE299F2}"/>
              </a:ext>
            </a:extLst>
          </p:cNvPr>
          <p:cNvSpPr>
            <a:spLocks noGrp="1"/>
          </p:cNvSpPr>
          <p:nvPr>
            <p:ph type="body" sz="quarter" idx="15" hasCustomPrompt="1"/>
          </p:nvPr>
        </p:nvSpPr>
        <p:spPr>
          <a:xfrm>
            <a:off x="1143723" y="2324899"/>
            <a:ext cx="9906528" cy="4044648"/>
          </a:xfrm>
          <a:prstGeom prst="rect">
            <a:avLst/>
          </a:prstGeom>
        </p:spPr>
        <p:txBody>
          <a:bodyPr/>
          <a:lstStyle>
            <a:lvl1pPr marL="457189" indent="-457189">
              <a:buFontTx/>
              <a:buBlip>
                <a:blip r:embed="rId2"/>
              </a:buBlip>
              <a:defRPr sz="2667">
                <a:solidFill>
                  <a:schemeClr val="tx1"/>
                </a:solidFill>
                <a:latin typeface="Vinci Sans" panose="02000000000000000000" pitchFamily="50" charset="0"/>
              </a:defRPr>
            </a:lvl1pPr>
            <a:lvl2pPr marL="990575" indent="-380990">
              <a:buFont typeface="Arial" panose="020B0604020202020204" pitchFamily="34" charset="0"/>
              <a:buChar char="•"/>
              <a:defRPr sz="2400">
                <a:solidFill>
                  <a:schemeClr val="tx1"/>
                </a:solidFill>
                <a:latin typeface="Vinci Sans" panose="02000000000000000000" pitchFamily="50" charset="0"/>
              </a:defRPr>
            </a:lvl2pPr>
            <a:lvl3pPr>
              <a:defRPr sz="2133">
                <a:solidFill>
                  <a:schemeClr val="tx1"/>
                </a:solidFill>
                <a:latin typeface="Vinci Sans" panose="02000000000000000000" pitchFamily="50" charset="0"/>
              </a:defRPr>
            </a:lvl3pPr>
            <a:lvl4pPr>
              <a:defRPr sz="1867">
                <a:solidFill>
                  <a:schemeClr val="tx1"/>
                </a:solidFill>
                <a:latin typeface="Vinci Sans" panose="02000000000000000000" pitchFamily="50" charset="0"/>
              </a:defRPr>
            </a:lvl4pPr>
            <a:lvl5pPr>
              <a:defRPr sz="1867">
                <a:solidFill>
                  <a:schemeClr val="tx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0" name="Graphique 9">
            <a:extLst>
              <a:ext uri="{FF2B5EF4-FFF2-40B4-BE49-F238E27FC236}">
                <a16:creationId xmlns:a16="http://schemas.microsoft.com/office/drawing/2014/main" id="{51B71AEF-5588-9A4F-AA36-84B3591513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374420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ackground +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1BD0C4-28C5-4F3D-B22E-EDED80C145A5}"/>
              </a:ext>
            </a:extLst>
          </p:cNvPr>
          <p:cNvSpPr/>
          <p:nvPr userDrawn="1"/>
        </p:nvSpPr>
        <p:spPr>
          <a:xfrm>
            <a:off x="206478" y="599769"/>
            <a:ext cx="11788876" cy="60566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Espace réservé du texte 5">
            <a:extLst>
              <a:ext uri="{FF2B5EF4-FFF2-40B4-BE49-F238E27FC236}">
                <a16:creationId xmlns:a16="http://schemas.microsoft.com/office/drawing/2014/main" id="{F82B9662-BC29-405D-B8C9-02EBCCD71072}"/>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7" name="Connecteur droit 6">
            <a:extLst>
              <a:ext uri="{FF2B5EF4-FFF2-40B4-BE49-F238E27FC236}">
                <a16:creationId xmlns:a16="http://schemas.microsoft.com/office/drawing/2014/main" id="{C976CB19-12D2-49CE-880F-011020AB94E1}"/>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23">
            <a:extLst>
              <a:ext uri="{FF2B5EF4-FFF2-40B4-BE49-F238E27FC236}">
                <a16:creationId xmlns:a16="http://schemas.microsoft.com/office/drawing/2014/main" id="{7B7BEAAA-767D-4064-B9CB-F2C11F4438A3}"/>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6" name="Espace réservé du texte 5">
            <a:extLst>
              <a:ext uri="{FF2B5EF4-FFF2-40B4-BE49-F238E27FC236}">
                <a16:creationId xmlns:a16="http://schemas.microsoft.com/office/drawing/2014/main" id="{1B9A13EC-68F7-4A44-9387-541BF2C85FC5}"/>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11" name="Graphique 10">
            <a:extLst>
              <a:ext uri="{FF2B5EF4-FFF2-40B4-BE49-F238E27FC236}">
                <a16:creationId xmlns:a16="http://schemas.microsoft.com/office/drawing/2014/main" id="{1A9B6148-90F9-BC4E-84EC-2F0538B853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4159920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list (background) +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1BD0C4-28C5-4F3D-B22E-EDED80C145A5}"/>
              </a:ext>
            </a:extLst>
          </p:cNvPr>
          <p:cNvSpPr/>
          <p:nvPr userDrawn="1"/>
        </p:nvSpPr>
        <p:spPr>
          <a:xfrm>
            <a:off x="206478" y="599769"/>
            <a:ext cx="11788876" cy="605661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Espace réservé du texte 5">
            <a:extLst>
              <a:ext uri="{FF2B5EF4-FFF2-40B4-BE49-F238E27FC236}">
                <a16:creationId xmlns:a16="http://schemas.microsoft.com/office/drawing/2014/main" id="{F82B9662-BC29-405D-B8C9-02EBCCD71072}"/>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7" name="Connecteur droit 6">
            <a:extLst>
              <a:ext uri="{FF2B5EF4-FFF2-40B4-BE49-F238E27FC236}">
                <a16:creationId xmlns:a16="http://schemas.microsoft.com/office/drawing/2014/main" id="{C976CB19-12D2-49CE-880F-011020AB94E1}"/>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space réservé du texte 6">
            <a:extLst>
              <a:ext uri="{FF2B5EF4-FFF2-40B4-BE49-F238E27FC236}">
                <a16:creationId xmlns:a16="http://schemas.microsoft.com/office/drawing/2014/main" id="{9487589A-83F9-4C89-BFB7-96770FE62F08}"/>
              </a:ext>
            </a:extLst>
          </p:cNvPr>
          <p:cNvSpPr>
            <a:spLocks noGrp="1"/>
          </p:cNvSpPr>
          <p:nvPr>
            <p:ph type="body" sz="quarter" idx="15" hasCustomPrompt="1"/>
          </p:nvPr>
        </p:nvSpPr>
        <p:spPr>
          <a:xfrm>
            <a:off x="1143723" y="2324899"/>
            <a:ext cx="9906528" cy="4044648"/>
          </a:xfrm>
          <a:prstGeom prst="rect">
            <a:avLst/>
          </a:prstGeom>
        </p:spPr>
        <p:txBody>
          <a:bodyPr/>
          <a:lstStyle>
            <a:lvl1pPr marL="457189" indent="-457189">
              <a:buFontTx/>
              <a:buBlip>
                <a:blip r:embed="rId2"/>
              </a:buBlip>
              <a:defRPr sz="2667">
                <a:solidFill>
                  <a:schemeClr val="tx1"/>
                </a:solidFill>
                <a:latin typeface="Vinci Sans" panose="02000000000000000000" pitchFamily="50" charset="0"/>
              </a:defRPr>
            </a:lvl1pPr>
            <a:lvl2pPr marL="990575" indent="-380990">
              <a:buFont typeface="Arial" panose="020B0604020202020204" pitchFamily="34" charset="0"/>
              <a:buChar char="•"/>
              <a:defRPr sz="2400">
                <a:solidFill>
                  <a:schemeClr val="tx1"/>
                </a:solidFill>
                <a:latin typeface="Vinci Sans" panose="02000000000000000000" pitchFamily="50" charset="0"/>
              </a:defRPr>
            </a:lvl2pPr>
            <a:lvl3pPr>
              <a:defRPr sz="2133">
                <a:solidFill>
                  <a:schemeClr val="tx1"/>
                </a:solidFill>
                <a:latin typeface="Vinci Sans" panose="02000000000000000000" pitchFamily="50" charset="0"/>
              </a:defRPr>
            </a:lvl3pPr>
            <a:lvl4pPr>
              <a:defRPr sz="1867">
                <a:solidFill>
                  <a:schemeClr val="tx1"/>
                </a:solidFill>
                <a:latin typeface="Vinci Sans" panose="02000000000000000000" pitchFamily="50" charset="0"/>
              </a:defRPr>
            </a:lvl4pPr>
            <a:lvl5pPr>
              <a:defRPr sz="1867">
                <a:solidFill>
                  <a:schemeClr val="tx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Espace réservé du texte 23">
            <a:extLst>
              <a:ext uri="{FF2B5EF4-FFF2-40B4-BE49-F238E27FC236}">
                <a16:creationId xmlns:a16="http://schemas.microsoft.com/office/drawing/2014/main" id="{67639124-8A83-4582-B1D8-0E6146C2A735}"/>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8" name="Espace réservé du texte 5">
            <a:extLst>
              <a:ext uri="{FF2B5EF4-FFF2-40B4-BE49-F238E27FC236}">
                <a16:creationId xmlns:a16="http://schemas.microsoft.com/office/drawing/2014/main" id="{055068DF-5EAB-4D47-B353-3505F130CA55}"/>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11" name="Graphique 10">
            <a:extLst>
              <a:ext uri="{FF2B5EF4-FFF2-40B4-BE49-F238E27FC236}">
                <a16:creationId xmlns:a16="http://schemas.microsoft.com/office/drawing/2014/main" id="{F29B5582-2EF8-4F46-B478-EFB9CF1A461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168294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image + logo">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377357"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A </a:t>
            </a:r>
            <a:r>
              <a:rPr lang="fr-FR" dirty="0" err="1"/>
              <a:t>picture</a:t>
            </a:r>
            <a:endParaRPr lang="fr-FR" dirty="0"/>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1143000" y="1453299"/>
            <a:ext cx="5378451"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en-US" dirty="0"/>
              <a:t>is worth a thousand words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7989651" y="648929"/>
            <a:ext cx="4202348" cy="6209071"/>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7A0B7EE7-E31C-4615-8893-17CF098AE1AD}"/>
              </a:ext>
            </a:extLst>
          </p:cNvPr>
          <p:cNvSpPr>
            <a:spLocks noGrp="1"/>
          </p:cNvSpPr>
          <p:nvPr>
            <p:ph type="body" sz="quarter" idx="15" hasCustomPrompt="1"/>
          </p:nvPr>
        </p:nvSpPr>
        <p:spPr>
          <a:xfrm>
            <a:off x="1143000" y="2649020"/>
            <a:ext cx="5377728" cy="3595915"/>
          </a:xfrm>
          <a:prstGeom prst="rect">
            <a:avLst/>
          </a:prstGeom>
        </p:spPr>
        <p:txBody>
          <a:bodyPr/>
          <a:lstStyle>
            <a:lvl1pPr marL="457189" indent="-457189">
              <a:buFontTx/>
              <a:buBlip>
                <a:blip r:embed="rId2"/>
              </a:buBlip>
              <a:defRPr sz="1867">
                <a:solidFill>
                  <a:schemeClr val="tx1"/>
                </a:solidFill>
                <a:latin typeface="Vinci Sans" panose="02000000000000000000" pitchFamily="50" charset="0"/>
              </a:defRPr>
            </a:lvl1pPr>
            <a:lvl2pPr marL="990575" indent="-380990">
              <a:buFont typeface="Arial" panose="020B0604020202020204" pitchFamily="34" charset="0"/>
              <a:buChar char="•"/>
              <a:defRPr sz="2133">
                <a:solidFill>
                  <a:schemeClr val="tx1"/>
                </a:solidFill>
                <a:latin typeface="Vinci Sans" panose="02000000000000000000" pitchFamily="50" charset="0"/>
              </a:defRPr>
            </a:lvl2pPr>
            <a:lvl3pPr>
              <a:defRPr sz="1867">
                <a:solidFill>
                  <a:schemeClr val="tx1"/>
                </a:solidFill>
                <a:latin typeface="Vinci Sans" panose="02000000000000000000" pitchFamily="50" charset="0"/>
              </a:defRPr>
            </a:lvl3pPr>
            <a:lvl4pPr>
              <a:defRPr sz="1600">
                <a:solidFill>
                  <a:schemeClr val="tx1"/>
                </a:solidFill>
                <a:latin typeface="Vinci Sans" panose="02000000000000000000" pitchFamily="50" charset="0"/>
              </a:defRPr>
            </a:lvl4pPr>
            <a:lvl5pPr>
              <a:defRPr sz="1600">
                <a:solidFill>
                  <a:schemeClr val="tx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3" name="Graphique 12">
            <a:extLst>
              <a:ext uri="{FF2B5EF4-FFF2-40B4-BE49-F238E27FC236}">
                <a16:creationId xmlns:a16="http://schemas.microsoft.com/office/drawing/2014/main" id="{F3D1B040-4FCF-094F-BDFB-9EF919BE93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3536357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image (header)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44986F-7BDE-4168-BB5E-F5FDBBDD3901}"/>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Espace réservé pour une image  9">
            <a:extLst>
              <a:ext uri="{FF2B5EF4-FFF2-40B4-BE49-F238E27FC236}">
                <a16:creationId xmlns:a16="http://schemas.microsoft.com/office/drawing/2014/main" id="{2287702E-98AD-4A8F-8D02-86D73ED9CB3A}"/>
              </a:ext>
            </a:extLst>
          </p:cNvPr>
          <p:cNvSpPr>
            <a:spLocks noGrp="1"/>
          </p:cNvSpPr>
          <p:nvPr>
            <p:ph type="pic" sz="quarter" idx="12"/>
          </p:nvPr>
        </p:nvSpPr>
        <p:spPr>
          <a:xfrm>
            <a:off x="254001" y="2101851"/>
            <a:ext cx="11715751" cy="4555067"/>
          </a:xfrm>
          <a:prstGeom prst="rect">
            <a:avLst/>
          </a:prstGeom>
        </p:spPr>
        <p:txBody>
          <a:bodyPr/>
          <a:lstStyle>
            <a:lvl1pPr marL="0" indent="0">
              <a:buNone/>
              <a:defRPr/>
            </a:lvl1pPr>
          </a:lstStyle>
          <a:p>
            <a:endParaRPr lang="fr-FR" dirty="0"/>
          </a:p>
        </p:txBody>
      </p:sp>
      <p:sp>
        <p:nvSpPr>
          <p:cNvPr id="13" name="Espace réservé du texte 5">
            <a:extLst>
              <a:ext uri="{FF2B5EF4-FFF2-40B4-BE49-F238E27FC236}">
                <a16:creationId xmlns:a16="http://schemas.microsoft.com/office/drawing/2014/main" id="{80EA563A-0334-4BC5-AFD8-804959739586}"/>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14" name="Connecteur droit 13">
            <a:extLst>
              <a:ext uri="{FF2B5EF4-FFF2-40B4-BE49-F238E27FC236}">
                <a16:creationId xmlns:a16="http://schemas.microsoft.com/office/drawing/2014/main" id="{5A458D63-E64F-4C1D-8D49-BB675CD55FA3}"/>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23">
            <a:extLst>
              <a:ext uri="{FF2B5EF4-FFF2-40B4-BE49-F238E27FC236}">
                <a16:creationId xmlns:a16="http://schemas.microsoft.com/office/drawing/2014/main" id="{817C0F96-DFD9-4A6F-AA73-9B5ACE6444AB}"/>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6" name="Espace réservé du texte 5">
            <a:extLst>
              <a:ext uri="{FF2B5EF4-FFF2-40B4-BE49-F238E27FC236}">
                <a16:creationId xmlns:a16="http://schemas.microsoft.com/office/drawing/2014/main" id="{EC2E6536-E4B3-42D3-8A10-6B89404007F6}"/>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11" name="Graphique 10">
            <a:extLst>
              <a:ext uri="{FF2B5EF4-FFF2-40B4-BE49-F238E27FC236}">
                <a16:creationId xmlns:a16="http://schemas.microsoft.com/office/drawing/2014/main" id="{CE72EBCE-D249-7247-A68C-B942520C2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260748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s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Espace réservé du graphique 5">
            <a:extLst>
              <a:ext uri="{FF2B5EF4-FFF2-40B4-BE49-F238E27FC236}">
                <a16:creationId xmlns:a16="http://schemas.microsoft.com/office/drawing/2014/main" id="{CCC9EFE8-ED5F-43BE-A36E-D329973E7416}"/>
              </a:ext>
            </a:extLst>
          </p:cNvPr>
          <p:cNvSpPr>
            <a:spLocks noGrp="1"/>
          </p:cNvSpPr>
          <p:nvPr>
            <p:ph type="chart" sz="quarter" idx="12"/>
          </p:nvPr>
        </p:nvSpPr>
        <p:spPr>
          <a:xfrm>
            <a:off x="1926773" y="2515611"/>
            <a:ext cx="8328547" cy="3866861"/>
          </a:xfrm>
          <a:prstGeom prst="rect">
            <a:avLst/>
          </a:prstGeom>
        </p:spPr>
        <p:txBody>
          <a:bodyPr/>
          <a:lstStyle>
            <a:lvl1pPr marL="0" indent="0">
              <a:buNone/>
              <a:defRPr/>
            </a:lvl1pPr>
          </a:lstStyle>
          <a:p>
            <a:endParaRPr lang="fr-FR" dirty="0"/>
          </a:p>
        </p:txBody>
      </p:sp>
      <p:sp>
        <p:nvSpPr>
          <p:cNvPr id="12" name="Espace réservé du texte 5">
            <a:extLst>
              <a:ext uri="{FF2B5EF4-FFF2-40B4-BE49-F238E27FC236}">
                <a16:creationId xmlns:a16="http://schemas.microsoft.com/office/drawing/2014/main" id="{8B1531AA-A0F4-4020-9010-F77D6B872DA3}"/>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9" name="Connecteur droit 8">
            <a:extLst>
              <a:ext uri="{FF2B5EF4-FFF2-40B4-BE49-F238E27FC236}">
                <a16:creationId xmlns:a16="http://schemas.microsoft.com/office/drawing/2014/main" id="{B413977B-00B1-4D3F-A2F6-AF6851D5AB4E}"/>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Espace réservé du texte 23">
            <a:extLst>
              <a:ext uri="{FF2B5EF4-FFF2-40B4-BE49-F238E27FC236}">
                <a16:creationId xmlns:a16="http://schemas.microsoft.com/office/drawing/2014/main" id="{70B2D2D5-AE8F-4495-A56D-69A4D0AD8312}"/>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5" name="Espace réservé du texte 5">
            <a:extLst>
              <a:ext uri="{FF2B5EF4-FFF2-40B4-BE49-F238E27FC236}">
                <a16:creationId xmlns:a16="http://schemas.microsoft.com/office/drawing/2014/main" id="{78B584B5-BE04-4541-A672-3BF016D01B52}"/>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10" name="Graphique 9">
            <a:extLst>
              <a:ext uri="{FF2B5EF4-FFF2-40B4-BE49-F238E27FC236}">
                <a16:creationId xmlns:a16="http://schemas.microsoft.com/office/drawing/2014/main" id="{DC61F32D-8162-F742-8C50-CE6C6265E9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2238296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s + image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377357"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8" name="Espace réservé du texte 5">
            <a:extLst>
              <a:ext uri="{FF2B5EF4-FFF2-40B4-BE49-F238E27FC236}">
                <a16:creationId xmlns:a16="http://schemas.microsoft.com/office/drawing/2014/main" id="{27B3DD9B-DC41-493D-B820-6C114B87D310}"/>
              </a:ext>
            </a:extLst>
          </p:cNvPr>
          <p:cNvSpPr>
            <a:spLocks noGrp="1"/>
          </p:cNvSpPr>
          <p:nvPr>
            <p:ph type="body" sz="quarter" idx="11" hasCustomPrompt="1"/>
          </p:nvPr>
        </p:nvSpPr>
        <p:spPr>
          <a:xfrm>
            <a:off x="1143000" y="1453299"/>
            <a:ext cx="53784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7" name="Espace réservé du graphique 5">
            <a:extLst>
              <a:ext uri="{FF2B5EF4-FFF2-40B4-BE49-F238E27FC236}">
                <a16:creationId xmlns:a16="http://schemas.microsoft.com/office/drawing/2014/main" id="{DA583D8F-0E24-4FAE-83B7-FCFD1D945B4F}"/>
              </a:ext>
            </a:extLst>
          </p:cNvPr>
          <p:cNvSpPr>
            <a:spLocks noGrp="1"/>
          </p:cNvSpPr>
          <p:nvPr>
            <p:ph type="chart" sz="quarter" idx="12"/>
          </p:nvPr>
        </p:nvSpPr>
        <p:spPr>
          <a:xfrm>
            <a:off x="1143001" y="2411111"/>
            <a:ext cx="5826456" cy="3866861"/>
          </a:xfrm>
          <a:prstGeom prst="rect">
            <a:avLst/>
          </a:prstGeom>
        </p:spPr>
        <p:txBody>
          <a:bodyPr/>
          <a:lstStyle>
            <a:lvl1pPr marL="0" indent="0">
              <a:buNone/>
              <a:defRPr/>
            </a:lvl1pPr>
          </a:lstStyle>
          <a:p>
            <a:endParaRPr lang="fr-FR" dirty="0"/>
          </a:p>
        </p:txBody>
      </p:sp>
      <p:sp>
        <p:nvSpPr>
          <p:cNvPr id="11" name="Espace réservé pour une image  5">
            <a:extLst>
              <a:ext uri="{FF2B5EF4-FFF2-40B4-BE49-F238E27FC236}">
                <a16:creationId xmlns:a16="http://schemas.microsoft.com/office/drawing/2014/main" id="{6B1FD939-81B3-4AFD-A222-DAC36BD1FF41}"/>
              </a:ext>
            </a:extLst>
          </p:cNvPr>
          <p:cNvSpPr>
            <a:spLocks noGrp="1"/>
          </p:cNvSpPr>
          <p:nvPr>
            <p:ph type="pic" sz="quarter" idx="13"/>
          </p:nvPr>
        </p:nvSpPr>
        <p:spPr>
          <a:xfrm>
            <a:off x="7989651" y="648929"/>
            <a:ext cx="4202348" cy="6209071"/>
          </a:xfrm>
          <a:prstGeom prst="rect">
            <a:avLst/>
          </a:prstGeom>
        </p:spPr>
        <p:txBody>
          <a:bodyPr/>
          <a:lstStyle>
            <a:lvl1pPr marL="0" indent="0">
              <a:buNone/>
              <a:defRPr/>
            </a:lvl1pPr>
          </a:lstStyle>
          <a:p>
            <a:endParaRPr lang="fr-FR" dirty="0"/>
          </a:p>
        </p:txBody>
      </p:sp>
      <p:sp>
        <p:nvSpPr>
          <p:cNvPr id="13" name="Espace réservé du texte 5">
            <a:extLst>
              <a:ext uri="{FF2B5EF4-FFF2-40B4-BE49-F238E27FC236}">
                <a16:creationId xmlns:a16="http://schemas.microsoft.com/office/drawing/2014/main" id="{5A34B549-1612-4B8F-BF43-13F00CD4697B}"/>
              </a:ext>
            </a:extLst>
          </p:cNvPr>
          <p:cNvSpPr>
            <a:spLocks noGrp="1"/>
          </p:cNvSpPr>
          <p:nvPr>
            <p:ph type="body" sz="quarter" idx="15"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9" name="Connecteur droit 8">
            <a:extLst>
              <a:ext uri="{FF2B5EF4-FFF2-40B4-BE49-F238E27FC236}">
                <a16:creationId xmlns:a16="http://schemas.microsoft.com/office/drawing/2014/main" id="{2A28CE1D-E5D0-4ED7-923A-2077F212DE09}"/>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9C733EA1-4472-1242-8DEE-497BC81666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4062828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Espace réservé du tableau 9">
            <a:extLst>
              <a:ext uri="{FF2B5EF4-FFF2-40B4-BE49-F238E27FC236}">
                <a16:creationId xmlns:a16="http://schemas.microsoft.com/office/drawing/2014/main" id="{3534714E-6E54-4557-ABA1-804AFB2FFCE7}"/>
              </a:ext>
            </a:extLst>
          </p:cNvPr>
          <p:cNvSpPr>
            <a:spLocks noGrp="1"/>
          </p:cNvSpPr>
          <p:nvPr>
            <p:ph type="tbl" sz="quarter" idx="14"/>
          </p:nvPr>
        </p:nvSpPr>
        <p:spPr>
          <a:xfrm>
            <a:off x="1674215" y="2368899"/>
            <a:ext cx="8774375" cy="4045548"/>
          </a:xfrm>
          <a:prstGeom prst="rect">
            <a:avLst/>
          </a:prstGeom>
        </p:spPr>
        <p:txBody>
          <a:bodyPr/>
          <a:lstStyle>
            <a:lvl1pPr marL="0" indent="0">
              <a:buNone/>
              <a:defRPr/>
            </a:lvl1pPr>
          </a:lstStyle>
          <a:p>
            <a:endParaRPr lang="fr-FR" dirty="0"/>
          </a:p>
        </p:txBody>
      </p:sp>
      <p:sp>
        <p:nvSpPr>
          <p:cNvPr id="12" name="Espace réservé du texte 5">
            <a:extLst>
              <a:ext uri="{FF2B5EF4-FFF2-40B4-BE49-F238E27FC236}">
                <a16:creationId xmlns:a16="http://schemas.microsoft.com/office/drawing/2014/main" id="{7CA19F0D-9C45-49F5-B2CE-E634A558873A}"/>
              </a:ext>
            </a:extLst>
          </p:cNvPr>
          <p:cNvSpPr>
            <a:spLocks noGrp="1"/>
          </p:cNvSpPr>
          <p:nvPr>
            <p:ph type="body" sz="quarter" idx="15"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9" name="Connecteur droit 8">
            <a:extLst>
              <a:ext uri="{FF2B5EF4-FFF2-40B4-BE49-F238E27FC236}">
                <a16:creationId xmlns:a16="http://schemas.microsoft.com/office/drawing/2014/main" id="{51F95EDE-AEAE-40DE-A89E-E0F524C818E0}"/>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Espace réservé du texte 23">
            <a:extLst>
              <a:ext uri="{FF2B5EF4-FFF2-40B4-BE49-F238E27FC236}">
                <a16:creationId xmlns:a16="http://schemas.microsoft.com/office/drawing/2014/main" id="{A173698F-36FB-4E55-A9DF-BC494D6479EB}"/>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5" name="Espace réservé du texte 5">
            <a:extLst>
              <a:ext uri="{FF2B5EF4-FFF2-40B4-BE49-F238E27FC236}">
                <a16:creationId xmlns:a16="http://schemas.microsoft.com/office/drawing/2014/main" id="{9DCA86AD-18C7-48A0-B4EC-E51995F1596B}"/>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10" name="Graphique 9">
            <a:extLst>
              <a:ext uri="{FF2B5EF4-FFF2-40B4-BE49-F238E27FC236}">
                <a16:creationId xmlns:a16="http://schemas.microsoft.com/office/drawing/2014/main" id="{DEB40E5F-99D4-C248-962B-B76B8CA91B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2332851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s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Espace réservé du texte 14">
            <a:extLst>
              <a:ext uri="{FF2B5EF4-FFF2-40B4-BE49-F238E27FC236}">
                <a16:creationId xmlns:a16="http://schemas.microsoft.com/office/drawing/2014/main" id="{7BD4D0B3-F13B-4CCB-9860-2B9B231D4437}"/>
              </a:ext>
            </a:extLst>
          </p:cNvPr>
          <p:cNvSpPr>
            <a:spLocks noGrp="1"/>
          </p:cNvSpPr>
          <p:nvPr>
            <p:ph type="body" sz="quarter" idx="15" hasCustomPrompt="1"/>
          </p:nvPr>
        </p:nvSpPr>
        <p:spPr>
          <a:xfrm>
            <a:off x="1805580" y="2721761"/>
            <a:ext cx="3860456" cy="467784"/>
          </a:xfrm>
          <a:prstGeom prst="rect">
            <a:avLst/>
          </a:prstGeom>
        </p:spPr>
        <p:txBody>
          <a:bodyPr/>
          <a:lstStyle>
            <a:lvl1pPr marL="0" indent="0" algn="ctr">
              <a:buNone/>
              <a:defRPr sz="1867" cap="all" baseline="0">
                <a:solidFill>
                  <a:schemeClr val="tx2"/>
                </a:solidFill>
                <a:latin typeface="Vinci Sans" panose="02000000000000000000" pitchFamily="2" charset="0"/>
              </a:defRPr>
            </a:lvl1pPr>
          </a:lstStyle>
          <a:p>
            <a:pPr lvl="0"/>
            <a:r>
              <a:rPr lang="fr-FR" dirty="0"/>
              <a:t>HEADLINE</a:t>
            </a:r>
          </a:p>
        </p:txBody>
      </p:sp>
      <p:sp>
        <p:nvSpPr>
          <p:cNvPr id="12" name="Espace réservé du texte 14">
            <a:extLst>
              <a:ext uri="{FF2B5EF4-FFF2-40B4-BE49-F238E27FC236}">
                <a16:creationId xmlns:a16="http://schemas.microsoft.com/office/drawing/2014/main" id="{E0C24EF6-D1FE-4773-BFB4-DBEE97B0FAE2}"/>
              </a:ext>
            </a:extLst>
          </p:cNvPr>
          <p:cNvSpPr>
            <a:spLocks noGrp="1"/>
          </p:cNvSpPr>
          <p:nvPr>
            <p:ph type="body" sz="quarter" idx="16" hasCustomPrompt="1"/>
          </p:nvPr>
        </p:nvSpPr>
        <p:spPr>
          <a:xfrm>
            <a:off x="1804857" y="3125938"/>
            <a:ext cx="3860456" cy="326041"/>
          </a:xfrm>
          <a:prstGeom prst="rect">
            <a:avLst/>
          </a:prstGeom>
        </p:spPr>
        <p:txBody>
          <a:bodyPr/>
          <a:lstStyle>
            <a:lvl1pPr marL="0" indent="0" algn="ctr">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cxnSp>
        <p:nvCxnSpPr>
          <p:cNvPr id="13" name="Connecteur droit 12">
            <a:extLst>
              <a:ext uri="{FF2B5EF4-FFF2-40B4-BE49-F238E27FC236}">
                <a16:creationId xmlns:a16="http://schemas.microsoft.com/office/drawing/2014/main" id="{4C2BF860-C01B-4F6A-8F67-B709F0480D2B}"/>
              </a:ext>
            </a:extLst>
          </p:cNvPr>
          <p:cNvCxnSpPr>
            <a:cxnSpLocks/>
          </p:cNvCxnSpPr>
          <p:nvPr userDrawn="1"/>
        </p:nvCxnSpPr>
        <p:spPr>
          <a:xfrm>
            <a:off x="3509618" y="3593721"/>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Espace réservé du texte 21">
            <a:extLst>
              <a:ext uri="{FF2B5EF4-FFF2-40B4-BE49-F238E27FC236}">
                <a16:creationId xmlns:a16="http://schemas.microsoft.com/office/drawing/2014/main" id="{362C7D89-FBCD-4B83-BAA0-F1D09BC4CB24}"/>
              </a:ext>
            </a:extLst>
          </p:cNvPr>
          <p:cNvSpPr>
            <a:spLocks noGrp="1"/>
          </p:cNvSpPr>
          <p:nvPr>
            <p:ph type="body" sz="quarter" idx="17" hasCustomPrompt="1"/>
          </p:nvPr>
        </p:nvSpPr>
        <p:spPr>
          <a:xfrm>
            <a:off x="1804857" y="3856156"/>
            <a:ext cx="3861179" cy="1883832"/>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a:t>Texte</a:t>
            </a:r>
          </a:p>
        </p:txBody>
      </p:sp>
      <p:sp>
        <p:nvSpPr>
          <p:cNvPr id="15" name="Espace réservé du texte 14">
            <a:extLst>
              <a:ext uri="{FF2B5EF4-FFF2-40B4-BE49-F238E27FC236}">
                <a16:creationId xmlns:a16="http://schemas.microsoft.com/office/drawing/2014/main" id="{EEBD194E-6716-42AD-8E7D-427393F887DD}"/>
              </a:ext>
            </a:extLst>
          </p:cNvPr>
          <p:cNvSpPr>
            <a:spLocks noGrp="1"/>
          </p:cNvSpPr>
          <p:nvPr>
            <p:ph type="body" sz="quarter" idx="18" hasCustomPrompt="1"/>
          </p:nvPr>
        </p:nvSpPr>
        <p:spPr>
          <a:xfrm>
            <a:off x="6302801" y="2721761"/>
            <a:ext cx="3860456" cy="467784"/>
          </a:xfrm>
          <a:prstGeom prst="rect">
            <a:avLst/>
          </a:prstGeom>
        </p:spPr>
        <p:txBody>
          <a:bodyPr/>
          <a:lstStyle>
            <a:lvl1pPr marL="0" indent="0" algn="ctr">
              <a:buNone/>
              <a:defRPr sz="1867" cap="all" baseline="0">
                <a:solidFill>
                  <a:schemeClr val="tx2"/>
                </a:solidFill>
                <a:latin typeface="Vinci Sans" panose="02000000000000000000" pitchFamily="2" charset="0"/>
              </a:defRPr>
            </a:lvl1pPr>
          </a:lstStyle>
          <a:p>
            <a:pPr lvl="0"/>
            <a:r>
              <a:rPr lang="fr-FR" dirty="0"/>
              <a:t>HEADLINE</a:t>
            </a:r>
          </a:p>
        </p:txBody>
      </p:sp>
      <p:cxnSp>
        <p:nvCxnSpPr>
          <p:cNvPr id="16" name="Connecteur droit 15">
            <a:extLst>
              <a:ext uri="{FF2B5EF4-FFF2-40B4-BE49-F238E27FC236}">
                <a16:creationId xmlns:a16="http://schemas.microsoft.com/office/drawing/2014/main" id="{1FDDB535-46DF-43CF-A579-F24352F44ED9}"/>
              </a:ext>
            </a:extLst>
          </p:cNvPr>
          <p:cNvCxnSpPr>
            <a:cxnSpLocks/>
          </p:cNvCxnSpPr>
          <p:nvPr userDrawn="1"/>
        </p:nvCxnSpPr>
        <p:spPr>
          <a:xfrm>
            <a:off x="8006840" y="3593721"/>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space réservé du texte 21">
            <a:extLst>
              <a:ext uri="{FF2B5EF4-FFF2-40B4-BE49-F238E27FC236}">
                <a16:creationId xmlns:a16="http://schemas.microsoft.com/office/drawing/2014/main" id="{EBD5C3D8-363B-4DE4-BDC8-5BDEEC51F682}"/>
              </a:ext>
            </a:extLst>
          </p:cNvPr>
          <p:cNvSpPr>
            <a:spLocks noGrp="1"/>
          </p:cNvSpPr>
          <p:nvPr>
            <p:ph type="body" sz="quarter" idx="19" hasCustomPrompt="1"/>
          </p:nvPr>
        </p:nvSpPr>
        <p:spPr>
          <a:xfrm>
            <a:off x="6302078" y="3856156"/>
            <a:ext cx="3861179" cy="1883832"/>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a:t>Texte</a:t>
            </a:r>
          </a:p>
        </p:txBody>
      </p:sp>
      <p:sp>
        <p:nvSpPr>
          <p:cNvPr id="18" name="Espace réservé du texte 14">
            <a:extLst>
              <a:ext uri="{FF2B5EF4-FFF2-40B4-BE49-F238E27FC236}">
                <a16:creationId xmlns:a16="http://schemas.microsoft.com/office/drawing/2014/main" id="{C0BFCD32-2BDC-4359-B05F-E07828970A7B}"/>
              </a:ext>
            </a:extLst>
          </p:cNvPr>
          <p:cNvSpPr>
            <a:spLocks noGrp="1"/>
          </p:cNvSpPr>
          <p:nvPr>
            <p:ph type="body" sz="quarter" idx="22" hasCustomPrompt="1"/>
          </p:nvPr>
        </p:nvSpPr>
        <p:spPr>
          <a:xfrm>
            <a:off x="6301031" y="3125938"/>
            <a:ext cx="3860456" cy="326041"/>
          </a:xfrm>
          <a:prstGeom prst="rect">
            <a:avLst/>
          </a:prstGeom>
        </p:spPr>
        <p:txBody>
          <a:bodyPr/>
          <a:lstStyle>
            <a:lvl1pPr marL="0" indent="0" algn="ctr">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sp>
        <p:nvSpPr>
          <p:cNvPr id="21" name="Espace réservé du texte 5">
            <a:extLst>
              <a:ext uri="{FF2B5EF4-FFF2-40B4-BE49-F238E27FC236}">
                <a16:creationId xmlns:a16="http://schemas.microsoft.com/office/drawing/2014/main" id="{B5CE3AEF-29A6-4116-AC66-E3F2A2BEE655}"/>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19" name="Connecteur droit 18">
            <a:extLst>
              <a:ext uri="{FF2B5EF4-FFF2-40B4-BE49-F238E27FC236}">
                <a16:creationId xmlns:a16="http://schemas.microsoft.com/office/drawing/2014/main" id="{A6EF7B4E-AEDE-46A1-BE2E-643A68BB5476}"/>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Espace réservé du texte 23">
            <a:extLst>
              <a:ext uri="{FF2B5EF4-FFF2-40B4-BE49-F238E27FC236}">
                <a16:creationId xmlns:a16="http://schemas.microsoft.com/office/drawing/2014/main" id="{75C7AC26-D6F1-4CBE-86E8-84A5FBCB6CBC}"/>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23" name="Espace réservé du texte 5">
            <a:extLst>
              <a:ext uri="{FF2B5EF4-FFF2-40B4-BE49-F238E27FC236}">
                <a16:creationId xmlns:a16="http://schemas.microsoft.com/office/drawing/2014/main" id="{B3B0B450-EC2A-43B4-9E80-6D9F884418E9}"/>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20" name="Graphique 19">
            <a:extLst>
              <a:ext uri="{FF2B5EF4-FFF2-40B4-BE49-F238E27FC236}">
                <a16:creationId xmlns:a16="http://schemas.microsoft.com/office/drawing/2014/main" id="{A4D345E5-76DB-BF44-957F-569E2FCB45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122872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Espace réservé du texte 14">
            <a:extLst>
              <a:ext uri="{FF2B5EF4-FFF2-40B4-BE49-F238E27FC236}">
                <a16:creationId xmlns:a16="http://schemas.microsoft.com/office/drawing/2014/main" id="{7AD47C4F-1F18-4BF8-83BF-62EF513AC1A7}"/>
              </a:ext>
            </a:extLst>
          </p:cNvPr>
          <p:cNvSpPr>
            <a:spLocks noGrp="1"/>
          </p:cNvSpPr>
          <p:nvPr>
            <p:ph type="body" sz="quarter" idx="15" hasCustomPrompt="1"/>
          </p:nvPr>
        </p:nvSpPr>
        <p:spPr>
          <a:xfrm>
            <a:off x="1182953" y="2695637"/>
            <a:ext cx="3118176" cy="467784"/>
          </a:xfrm>
          <a:prstGeom prst="rect">
            <a:avLst/>
          </a:prstGeom>
        </p:spPr>
        <p:txBody>
          <a:bodyPr/>
          <a:lstStyle>
            <a:lvl1pPr marL="0" indent="0" algn="ctr">
              <a:buNone/>
              <a:defRPr sz="1867" cap="all" baseline="0">
                <a:solidFill>
                  <a:schemeClr val="tx2"/>
                </a:solidFill>
                <a:latin typeface="Vinci Sans" panose="02000000000000000000" pitchFamily="2" charset="0"/>
              </a:defRPr>
            </a:lvl1pPr>
          </a:lstStyle>
          <a:p>
            <a:pPr lvl="0"/>
            <a:r>
              <a:rPr lang="fr-FR" dirty="0"/>
              <a:t>HEADLINE</a:t>
            </a:r>
          </a:p>
        </p:txBody>
      </p:sp>
      <p:sp>
        <p:nvSpPr>
          <p:cNvPr id="11" name="Espace réservé du texte 14">
            <a:extLst>
              <a:ext uri="{FF2B5EF4-FFF2-40B4-BE49-F238E27FC236}">
                <a16:creationId xmlns:a16="http://schemas.microsoft.com/office/drawing/2014/main" id="{687C6B55-C30E-464F-99CE-D5FEB41F4771}"/>
              </a:ext>
            </a:extLst>
          </p:cNvPr>
          <p:cNvSpPr>
            <a:spLocks noGrp="1"/>
          </p:cNvSpPr>
          <p:nvPr>
            <p:ph type="body" sz="quarter" idx="16" hasCustomPrompt="1"/>
          </p:nvPr>
        </p:nvSpPr>
        <p:spPr>
          <a:xfrm>
            <a:off x="1182953" y="3099814"/>
            <a:ext cx="3118177" cy="326041"/>
          </a:xfrm>
          <a:prstGeom prst="rect">
            <a:avLst/>
          </a:prstGeom>
        </p:spPr>
        <p:txBody>
          <a:bodyPr/>
          <a:lstStyle>
            <a:lvl1pPr marL="0" indent="0" algn="ctr">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cxnSp>
        <p:nvCxnSpPr>
          <p:cNvPr id="12" name="Connecteur droit 11">
            <a:extLst>
              <a:ext uri="{FF2B5EF4-FFF2-40B4-BE49-F238E27FC236}">
                <a16:creationId xmlns:a16="http://schemas.microsoft.com/office/drawing/2014/main" id="{9E9A67F3-ACA9-4A11-AE06-233AF4C81DDC}"/>
              </a:ext>
            </a:extLst>
          </p:cNvPr>
          <p:cNvCxnSpPr>
            <a:cxnSpLocks/>
          </p:cNvCxnSpPr>
          <p:nvPr userDrawn="1"/>
        </p:nvCxnSpPr>
        <p:spPr>
          <a:xfrm>
            <a:off x="2502012" y="3567597"/>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21">
            <a:extLst>
              <a:ext uri="{FF2B5EF4-FFF2-40B4-BE49-F238E27FC236}">
                <a16:creationId xmlns:a16="http://schemas.microsoft.com/office/drawing/2014/main" id="{D887948E-CB8F-4BAD-B809-D7327220F76A}"/>
              </a:ext>
            </a:extLst>
          </p:cNvPr>
          <p:cNvSpPr>
            <a:spLocks noGrp="1"/>
          </p:cNvSpPr>
          <p:nvPr>
            <p:ph type="body" sz="quarter" idx="17" hasCustomPrompt="1"/>
          </p:nvPr>
        </p:nvSpPr>
        <p:spPr>
          <a:xfrm>
            <a:off x="1182953" y="3830031"/>
            <a:ext cx="3118177" cy="229326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14" name="Espace réservé du texte 14">
            <a:extLst>
              <a:ext uri="{FF2B5EF4-FFF2-40B4-BE49-F238E27FC236}">
                <a16:creationId xmlns:a16="http://schemas.microsoft.com/office/drawing/2014/main" id="{600176A2-AAE9-458E-8ED5-94E3DC45C99B}"/>
              </a:ext>
            </a:extLst>
          </p:cNvPr>
          <p:cNvSpPr>
            <a:spLocks noGrp="1"/>
          </p:cNvSpPr>
          <p:nvPr>
            <p:ph type="body" sz="quarter" idx="18" hasCustomPrompt="1"/>
          </p:nvPr>
        </p:nvSpPr>
        <p:spPr>
          <a:xfrm>
            <a:off x="4852207" y="2695637"/>
            <a:ext cx="3118176" cy="467784"/>
          </a:xfrm>
          <a:prstGeom prst="rect">
            <a:avLst/>
          </a:prstGeom>
        </p:spPr>
        <p:txBody>
          <a:bodyPr/>
          <a:lstStyle>
            <a:lvl1pPr marL="0" indent="0" algn="ctr">
              <a:buNone/>
              <a:defRPr sz="1867" cap="all" baseline="0">
                <a:solidFill>
                  <a:schemeClr val="tx2"/>
                </a:solidFill>
                <a:latin typeface="Vinci Sans" panose="02000000000000000000" pitchFamily="2" charset="0"/>
              </a:defRPr>
            </a:lvl1pPr>
          </a:lstStyle>
          <a:p>
            <a:pPr lvl="0"/>
            <a:r>
              <a:rPr lang="fr-FR" dirty="0"/>
              <a:t>HEADLINE</a:t>
            </a:r>
          </a:p>
        </p:txBody>
      </p:sp>
      <p:cxnSp>
        <p:nvCxnSpPr>
          <p:cNvPr id="15" name="Connecteur droit 14">
            <a:extLst>
              <a:ext uri="{FF2B5EF4-FFF2-40B4-BE49-F238E27FC236}">
                <a16:creationId xmlns:a16="http://schemas.microsoft.com/office/drawing/2014/main" id="{CF14DE4A-D989-4D11-B0E9-F5A7D7E330D0}"/>
              </a:ext>
            </a:extLst>
          </p:cNvPr>
          <p:cNvCxnSpPr>
            <a:cxnSpLocks/>
          </p:cNvCxnSpPr>
          <p:nvPr userDrawn="1"/>
        </p:nvCxnSpPr>
        <p:spPr>
          <a:xfrm>
            <a:off x="6171265" y="3567597"/>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space réservé du texte 21">
            <a:extLst>
              <a:ext uri="{FF2B5EF4-FFF2-40B4-BE49-F238E27FC236}">
                <a16:creationId xmlns:a16="http://schemas.microsoft.com/office/drawing/2014/main" id="{F0617FB9-FACF-4A9F-AE11-28E8B42B579D}"/>
              </a:ext>
            </a:extLst>
          </p:cNvPr>
          <p:cNvSpPr>
            <a:spLocks noGrp="1"/>
          </p:cNvSpPr>
          <p:nvPr>
            <p:ph type="body" sz="quarter" idx="19" hasCustomPrompt="1"/>
          </p:nvPr>
        </p:nvSpPr>
        <p:spPr>
          <a:xfrm>
            <a:off x="4852206" y="3830032"/>
            <a:ext cx="3118177" cy="2293259"/>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17" name="Espace réservé du texte 14">
            <a:extLst>
              <a:ext uri="{FF2B5EF4-FFF2-40B4-BE49-F238E27FC236}">
                <a16:creationId xmlns:a16="http://schemas.microsoft.com/office/drawing/2014/main" id="{16A707ED-82E4-4049-B0A3-C69E0FEA8D1A}"/>
              </a:ext>
            </a:extLst>
          </p:cNvPr>
          <p:cNvSpPr>
            <a:spLocks noGrp="1"/>
          </p:cNvSpPr>
          <p:nvPr>
            <p:ph type="body" sz="quarter" idx="20" hasCustomPrompt="1"/>
          </p:nvPr>
        </p:nvSpPr>
        <p:spPr>
          <a:xfrm>
            <a:off x="8478687" y="2695637"/>
            <a:ext cx="3120671" cy="467784"/>
          </a:xfrm>
          <a:prstGeom prst="rect">
            <a:avLst/>
          </a:prstGeom>
        </p:spPr>
        <p:txBody>
          <a:bodyPr/>
          <a:lstStyle>
            <a:lvl1pPr marL="0" indent="0" algn="ctr">
              <a:buNone/>
              <a:defRPr sz="1867" cap="all" baseline="0">
                <a:solidFill>
                  <a:schemeClr val="tx2"/>
                </a:solidFill>
                <a:latin typeface="Vinci Sans" panose="02000000000000000000" pitchFamily="2" charset="0"/>
              </a:defRPr>
            </a:lvl1pPr>
          </a:lstStyle>
          <a:p>
            <a:pPr lvl="0"/>
            <a:r>
              <a:rPr lang="fr-FR" dirty="0"/>
              <a:t>HEADLINE</a:t>
            </a:r>
          </a:p>
        </p:txBody>
      </p:sp>
      <p:cxnSp>
        <p:nvCxnSpPr>
          <p:cNvPr id="18" name="Connecteur droit 17">
            <a:extLst>
              <a:ext uri="{FF2B5EF4-FFF2-40B4-BE49-F238E27FC236}">
                <a16:creationId xmlns:a16="http://schemas.microsoft.com/office/drawing/2014/main" id="{782F3E7D-55B5-4E33-97A1-3E9E00817B3E}"/>
              </a:ext>
            </a:extLst>
          </p:cNvPr>
          <p:cNvCxnSpPr>
            <a:cxnSpLocks/>
          </p:cNvCxnSpPr>
          <p:nvPr userDrawn="1"/>
        </p:nvCxnSpPr>
        <p:spPr>
          <a:xfrm>
            <a:off x="9839470" y="3567597"/>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Espace réservé du texte 21">
            <a:extLst>
              <a:ext uri="{FF2B5EF4-FFF2-40B4-BE49-F238E27FC236}">
                <a16:creationId xmlns:a16="http://schemas.microsoft.com/office/drawing/2014/main" id="{7B5A692C-C7A0-4A24-A73B-5D25501D13A2}"/>
              </a:ext>
            </a:extLst>
          </p:cNvPr>
          <p:cNvSpPr>
            <a:spLocks noGrp="1"/>
          </p:cNvSpPr>
          <p:nvPr>
            <p:ph type="body" sz="quarter" idx="21" hasCustomPrompt="1"/>
          </p:nvPr>
        </p:nvSpPr>
        <p:spPr>
          <a:xfrm>
            <a:off x="8480459" y="3830032"/>
            <a:ext cx="3118899" cy="2293259"/>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0" name="Espace réservé du texte 14">
            <a:extLst>
              <a:ext uri="{FF2B5EF4-FFF2-40B4-BE49-F238E27FC236}">
                <a16:creationId xmlns:a16="http://schemas.microsoft.com/office/drawing/2014/main" id="{22398B7C-84A8-4919-9447-8FD204F64ADC}"/>
              </a:ext>
            </a:extLst>
          </p:cNvPr>
          <p:cNvSpPr>
            <a:spLocks noGrp="1"/>
          </p:cNvSpPr>
          <p:nvPr>
            <p:ph type="body" sz="quarter" idx="22" hasCustomPrompt="1"/>
          </p:nvPr>
        </p:nvSpPr>
        <p:spPr>
          <a:xfrm>
            <a:off x="4849712" y="3099814"/>
            <a:ext cx="3120671" cy="326041"/>
          </a:xfrm>
          <a:prstGeom prst="rect">
            <a:avLst/>
          </a:prstGeom>
        </p:spPr>
        <p:txBody>
          <a:bodyPr/>
          <a:lstStyle>
            <a:lvl1pPr marL="0" indent="0" algn="ctr">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sp>
        <p:nvSpPr>
          <p:cNvPr id="21" name="Espace réservé du texte 14">
            <a:extLst>
              <a:ext uri="{FF2B5EF4-FFF2-40B4-BE49-F238E27FC236}">
                <a16:creationId xmlns:a16="http://schemas.microsoft.com/office/drawing/2014/main" id="{A16FC24F-2090-4803-A5FF-5B358122EAF0}"/>
              </a:ext>
            </a:extLst>
          </p:cNvPr>
          <p:cNvSpPr>
            <a:spLocks noGrp="1"/>
          </p:cNvSpPr>
          <p:nvPr>
            <p:ph type="body" sz="quarter" idx="23" hasCustomPrompt="1"/>
          </p:nvPr>
        </p:nvSpPr>
        <p:spPr>
          <a:xfrm>
            <a:off x="8478688" y="3099814"/>
            <a:ext cx="3118176" cy="326041"/>
          </a:xfrm>
          <a:prstGeom prst="rect">
            <a:avLst/>
          </a:prstGeom>
        </p:spPr>
        <p:txBody>
          <a:bodyPr/>
          <a:lstStyle>
            <a:lvl1pPr marL="0" indent="0" algn="ctr">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sp>
        <p:nvSpPr>
          <p:cNvPr id="25" name="Espace réservé du texte 5">
            <a:extLst>
              <a:ext uri="{FF2B5EF4-FFF2-40B4-BE49-F238E27FC236}">
                <a16:creationId xmlns:a16="http://schemas.microsoft.com/office/drawing/2014/main" id="{D57C23A9-008E-4393-8C3D-21099D2C7E7C}"/>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22" name="Connecteur droit 21">
            <a:extLst>
              <a:ext uri="{FF2B5EF4-FFF2-40B4-BE49-F238E27FC236}">
                <a16:creationId xmlns:a16="http://schemas.microsoft.com/office/drawing/2014/main" id="{E738C6BE-2273-434B-BB22-1451CA08F7E7}"/>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Espace réservé du texte 23">
            <a:extLst>
              <a:ext uri="{FF2B5EF4-FFF2-40B4-BE49-F238E27FC236}">
                <a16:creationId xmlns:a16="http://schemas.microsoft.com/office/drawing/2014/main" id="{1AB17186-9FA6-472F-AE01-28406BAD8B7C}"/>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27" name="Espace réservé du texte 5">
            <a:extLst>
              <a:ext uri="{FF2B5EF4-FFF2-40B4-BE49-F238E27FC236}">
                <a16:creationId xmlns:a16="http://schemas.microsoft.com/office/drawing/2014/main" id="{29B8D4C5-2EFD-42B5-A737-DB95C4ED1FC3}"/>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pic>
        <p:nvPicPr>
          <p:cNvPr id="23" name="Graphique 22">
            <a:extLst>
              <a:ext uri="{FF2B5EF4-FFF2-40B4-BE49-F238E27FC236}">
                <a16:creationId xmlns:a16="http://schemas.microsoft.com/office/drawing/2014/main" id="{23713179-0286-FE49-A216-8A705830A6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387555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EF136-EF30-4388-88F6-732FF99B65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FBD7F16-93FC-4779-B9EE-7BA4B099E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47706B2-0857-4807-B6FA-459269607789}"/>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5" name="Espace réservé du pied de page 4">
            <a:extLst>
              <a:ext uri="{FF2B5EF4-FFF2-40B4-BE49-F238E27FC236}">
                <a16:creationId xmlns:a16="http://schemas.microsoft.com/office/drawing/2014/main" id="{1D4302FB-D4E9-4365-AEFF-9892906163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3F9F9D-A78F-4F86-83C8-D86EE6C560E1}"/>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2529776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bullet points + image + log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D2EAA1-2AF4-41A1-BBE9-F74C877AD568}"/>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Espace réservé du texte 23">
            <a:extLst>
              <a:ext uri="{FF2B5EF4-FFF2-40B4-BE49-F238E27FC236}">
                <a16:creationId xmlns:a16="http://schemas.microsoft.com/office/drawing/2014/main" id="{9F8A79DA-708A-4494-BCDF-B5106BD47D6E}"/>
              </a:ext>
            </a:extLst>
          </p:cNvPr>
          <p:cNvSpPr>
            <a:spLocks noGrp="1"/>
          </p:cNvSpPr>
          <p:nvPr>
            <p:ph type="body" sz="quarter" idx="10" hasCustomPrompt="1"/>
          </p:nvPr>
        </p:nvSpPr>
        <p:spPr>
          <a:xfrm>
            <a:off x="1143723" y="906505"/>
            <a:ext cx="5377357"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8" name="Espace réservé du texte 5">
            <a:extLst>
              <a:ext uri="{FF2B5EF4-FFF2-40B4-BE49-F238E27FC236}">
                <a16:creationId xmlns:a16="http://schemas.microsoft.com/office/drawing/2014/main" id="{849B38AB-DFA6-4FF6-BBCD-F2E61957434C}"/>
              </a:ext>
            </a:extLst>
          </p:cNvPr>
          <p:cNvSpPr>
            <a:spLocks noGrp="1"/>
          </p:cNvSpPr>
          <p:nvPr>
            <p:ph type="body" sz="quarter" idx="11" hasCustomPrompt="1"/>
          </p:nvPr>
        </p:nvSpPr>
        <p:spPr>
          <a:xfrm>
            <a:off x="1143000" y="1453298"/>
            <a:ext cx="5378451" cy="648929"/>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6" name="Espace réservé pour une image  5">
            <a:extLst>
              <a:ext uri="{FF2B5EF4-FFF2-40B4-BE49-F238E27FC236}">
                <a16:creationId xmlns:a16="http://schemas.microsoft.com/office/drawing/2014/main" id="{2365A361-AB61-479A-9FCD-EADBB53BC022}"/>
              </a:ext>
            </a:extLst>
          </p:cNvPr>
          <p:cNvSpPr>
            <a:spLocks noGrp="1"/>
          </p:cNvSpPr>
          <p:nvPr>
            <p:ph type="pic" sz="quarter" idx="13"/>
          </p:nvPr>
        </p:nvSpPr>
        <p:spPr>
          <a:xfrm>
            <a:off x="7989651" y="648929"/>
            <a:ext cx="4202348" cy="6209071"/>
          </a:xfrm>
          <a:prstGeom prst="rect">
            <a:avLst/>
          </a:prstGeom>
        </p:spPr>
        <p:txBody>
          <a:bodyPr/>
          <a:lstStyle>
            <a:lvl1pPr marL="0" indent="0">
              <a:buNone/>
              <a:defRPr sz="2667"/>
            </a:lvl1pPr>
          </a:lstStyle>
          <a:p>
            <a:endParaRPr lang="fr-FR" dirty="0"/>
          </a:p>
        </p:txBody>
      </p:sp>
      <p:sp>
        <p:nvSpPr>
          <p:cNvPr id="14" name="Espace réservé du texte 5">
            <a:extLst>
              <a:ext uri="{FF2B5EF4-FFF2-40B4-BE49-F238E27FC236}">
                <a16:creationId xmlns:a16="http://schemas.microsoft.com/office/drawing/2014/main" id="{7B07F643-7D43-4972-9A7B-2DA2E24D3337}"/>
              </a:ext>
            </a:extLst>
          </p:cNvPr>
          <p:cNvSpPr>
            <a:spLocks noGrp="1"/>
          </p:cNvSpPr>
          <p:nvPr>
            <p:ph type="body" sz="quarter" idx="15"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9" name="Connecteur droit 8">
            <a:extLst>
              <a:ext uri="{FF2B5EF4-FFF2-40B4-BE49-F238E27FC236}">
                <a16:creationId xmlns:a16="http://schemas.microsoft.com/office/drawing/2014/main" id="{B254177D-7D26-4024-9220-8B91278C83D0}"/>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E77EED66-1658-084C-8D7E-2D7152D237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5" name="Espace réservé du texte 6">
            <a:extLst>
              <a:ext uri="{FF2B5EF4-FFF2-40B4-BE49-F238E27FC236}">
                <a16:creationId xmlns:a16="http://schemas.microsoft.com/office/drawing/2014/main" id="{26907308-6D5F-4A52-B83F-2998B841752B}"/>
              </a:ext>
            </a:extLst>
          </p:cNvPr>
          <p:cNvSpPr>
            <a:spLocks noGrp="1"/>
          </p:cNvSpPr>
          <p:nvPr>
            <p:ph type="body" sz="quarter" idx="16" hasCustomPrompt="1"/>
          </p:nvPr>
        </p:nvSpPr>
        <p:spPr>
          <a:xfrm>
            <a:off x="1143000" y="2649020"/>
            <a:ext cx="5377728" cy="3595915"/>
          </a:xfrm>
          <a:prstGeom prst="rect">
            <a:avLst/>
          </a:prstGeom>
        </p:spPr>
        <p:txBody>
          <a:bodyPr/>
          <a:lstStyle>
            <a:lvl1pPr marL="457189" indent="-457189">
              <a:buFontTx/>
              <a:buBlip>
                <a:blip r:embed="rId4"/>
              </a:buBlip>
              <a:defRPr sz="1867">
                <a:solidFill>
                  <a:schemeClr val="tx1"/>
                </a:solidFill>
                <a:latin typeface="Vinci Sans" panose="02000000000000000000" pitchFamily="50" charset="0"/>
              </a:defRPr>
            </a:lvl1pPr>
            <a:lvl2pPr marL="990575" indent="-380990">
              <a:buFont typeface="Arial" panose="020B0604020202020204" pitchFamily="34" charset="0"/>
              <a:buChar char="•"/>
              <a:defRPr sz="2133">
                <a:solidFill>
                  <a:schemeClr val="tx1"/>
                </a:solidFill>
                <a:latin typeface="Vinci Sans" panose="02000000000000000000" pitchFamily="50" charset="0"/>
              </a:defRPr>
            </a:lvl2pPr>
            <a:lvl3pPr>
              <a:defRPr sz="1867">
                <a:solidFill>
                  <a:schemeClr val="tx1"/>
                </a:solidFill>
                <a:latin typeface="Vinci Sans" panose="02000000000000000000" pitchFamily="50" charset="0"/>
              </a:defRPr>
            </a:lvl3pPr>
            <a:lvl4pPr>
              <a:defRPr sz="1600">
                <a:solidFill>
                  <a:schemeClr val="tx1"/>
                </a:solidFill>
                <a:latin typeface="Vinci Sans" panose="02000000000000000000" pitchFamily="50" charset="0"/>
              </a:defRPr>
            </a:lvl4pPr>
            <a:lvl5pPr>
              <a:defRPr sz="1600">
                <a:solidFill>
                  <a:schemeClr val="tx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842766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o we are 3 images +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44986F-7BDE-4168-BB5E-F5FDBBDD3901}"/>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4" name="Connecteur droit 3">
            <a:extLst>
              <a:ext uri="{FF2B5EF4-FFF2-40B4-BE49-F238E27FC236}">
                <a16:creationId xmlns:a16="http://schemas.microsoft.com/office/drawing/2014/main" id="{CF4154B4-13E6-4216-B4C8-F41426EA6F1D}"/>
              </a:ext>
            </a:extLst>
          </p:cNvPr>
          <p:cNvCxnSpPr>
            <a:cxnSpLocks/>
          </p:cNvCxnSpPr>
          <p:nvPr userDrawn="1"/>
        </p:nvCxnSpPr>
        <p:spPr>
          <a:xfrm>
            <a:off x="1143723" y="237911"/>
            <a:ext cx="0" cy="202544"/>
          </a:xfrm>
          <a:prstGeom prst="line">
            <a:avLst/>
          </a:prstGeom>
          <a:ln w="19050">
            <a:solidFill>
              <a:srgbClr val="A20067"/>
            </a:solidFill>
          </a:ln>
        </p:spPr>
        <p:style>
          <a:lnRef idx="1">
            <a:schemeClr val="accent1"/>
          </a:lnRef>
          <a:fillRef idx="0">
            <a:schemeClr val="accent1"/>
          </a:fillRef>
          <a:effectRef idx="0">
            <a:schemeClr val="accent1"/>
          </a:effectRef>
          <a:fontRef idx="minor">
            <a:schemeClr val="tx1"/>
          </a:fontRef>
        </p:style>
      </p:cxnSp>
      <p:sp>
        <p:nvSpPr>
          <p:cNvPr id="7" name="Espace réservé du texte 23">
            <a:extLst>
              <a:ext uri="{FF2B5EF4-FFF2-40B4-BE49-F238E27FC236}">
                <a16:creationId xmlns:a16="http://schemas.microsoft.com/office/drawing/2014/main" id="{9F8A79DA-708A-4494-BCDF-B5106BD47D6E}"/>
              </a:ext>
            </a:extLst>
          </p:cNvPr>
          <p:cNvSpPr>
            <a:spLocks noGrp="1"/>
          </p:cNvSpPr>
          <p:nvPr>
            <p:ph type="body" sz="quarter" idx="10" hasCustomPrompt="1"/>
          </p:nvPr>
        </p:nvSpPr>
        <p:spPr>
          <a:xfrm>
            <a:off x="1143723" y="906505"/>
            <a:ext cx="5377357"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en-US" dirty="0"/>
              <a:t>This is a slide title</a:t>
            </a:r>
          </a:p>
        </p:txBody>
      </p:sp>
      <p:sp>
        <p:nvSpPr>
          <p:cNvPr id="8" name="Espace réservé du texte 5">
            <a:extLst>
              <a:ext uri="{FF2B5EF4-FFF2-40B4-BE49-F238E27FC236}">
                <a16:creationId xmlns:a16="http://schemas.microsoft.com/office/drawing/2014/main" id="{849B38AB-DFA6-4FF6-BBCD-F2E61957434C}"/>
              </a:ext>
            </a:extLst>
          </p:cNvPr>
          <p:cNvSpPr>
            <a:spLocks noGrp="1"/>
          </p:cNvSpPr>
          <p:nvPr>
            <p:ph type="body" sz="quarter" idx="11" hasCustomPrompt="1"/>
          </p:nvPr>
        </p:nvSpPr>
        <p:spPr>
          <a:xfrm>
            <a:off x="1143000" y="1453299"/>
            <a:ext cx="5378451" cy="455016"/>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9" name="Espace réservé pour une image  8">
            <a:extLst>
              <a:ext uri="{FF2B5EF4-FFF2-40B4-BE49-F238E27FC236}">
                <a16:creationId xmlns:a16="http://schemas.microsoft.com/office/drawing/2014/main" id="{15B7B434-0846-44FC-97B9-35E8A6A236D1}"/>
              </a:ext>
            </a:extLst>
          </p:cNvPr>
          <p:cNvSpPr>
            <a:spLocks noGrp="1"/>
          </p:cNvSpPr>
          <p:nvPr>
            <p:ph type="pic" sz="quarter" idx="12"/>
          </p:nvPr>
        </p:nvSpPr>
        <p:spPr>
          <a:xfrm>
            <a:off x="1143000" y="2173077"/>
            <a:ext cx="3118899" cy="1484523"/>
          </a:xfrm>
          <a:prstGeom prst="rect">
            <a:avLst/>
          </a:prstGeom>
        </p:spPr>
        <p:txBody>
          <a:bodyPr/>
          <a:lstStyle>
            <a:lvl1pPr>
              <a:defRPr sz="2400"/>
            </a:lvl1pPr>
          </a:lstStyle>
          <a:p>
            <a:endParaRPr lang="fr-FR"/>
          </a:p>
        </p:txBody>
      </p:sp>
      <p:sp>
        <p:nvSpPr>
          <p:cNvPr id="12" name="Espace réservé pour une image  8">
            <a:extLst>
              <a:ext uri="{FF2B5EF4-FFF2-40B4-BE49-F238E27FC236}">
                <a16:creationId xmlns:a16="http://schemas.microsoft.com/office/drawing/2014/main" id="{34881B03-F9E0-4395-B8A5-C8983B0B5C2F}"/>
              </a:ext>
            </a:extLst>
          </p:cNvPr>
          <p:cNvSpPr>
            <a:spLocks noGrp="1"/>
          </p:cNvSpPr>
          <p:nvPr>
            <p:ph type="pic" sz="quarter" idx="13"/>
          </p:nvPr>
        </p:nvSpPr>
        <p:spPr>
          <a:xfrm>
            <a:off x="4811205" y="2173077"/>
            <a:ext cx="3118899" cy="1484523"/>
          </a:xfrm>
          <a:prstGeom prst="rect">
            <a:avLst/>
          </a:prstGeom>
        </p:spPr>
        <p:txBody>
          <a:bodyPr/>
          <a:lstStyle>
            <a:lvl1pPr>
              <a:defRPr sz="2400"/>
            </a:lvl1pPr>
          </a:lstStyle>
          <a:p>
            <a:endParaRPr lang="fr-FR"/>
          </a:p>
        </p:txBody>
      </p:sp>
      <p:sp>
        <p:nvSpPr>
          <p:cNvPr id="13" name="Espace réservé pour une image  8">
            <a:extLst>
              <a:ext uri="{FF2B5EF4-FFF2-40B4-BE49-F238E27FC236}">
                <a16:creationId xmlns:a16="http://schemas.microsoft.com/office/drawing/2014/main" id="{117CDD7E-C248-4DED-850F-3EAF30525315}"/>
              </a:ext>
            </a:extLst>
          </p:cNvPr>
          <p:cNvSpPr>
            <a:spLocks noGrp="1"/>
          </p:cNvSpPr>
          <p:nvPr>
            <p:ph type="pic" sz="quarter" idx="14"/>
          </p:nvPr>
        </p:nvSpPr>
        <p:spPr>
          <a:xfrm>
            <a:off x="8479411" y="2173077"/>
            <a:ext cx="3118899" cy="1484523"/>
          </a:xfrm>
          <a:prstGeom prst="rect">
            <a:avLst/>
          </a:prstGeom>
        </p:spPr>
        <p:txBody>
          <a:bodyPr/>
          <a:lstStyle>
            <a:lvl1pPr>
              <a:defRPr sz="2400"/>
            </a:lvl1pPr>
          </a:lstStyle>
          <a:p>
            <a:endParaRPr lang="fr-FR"/>
          </a:p>
        </p:txBody>
      </p:sp>
      <p:sp>
        <p:nvSpPr>
          <p:cNvPr id="15" name="Espace réservé du texte 14">
            <a:extLst>
              <a:ext uri="{FF2B5EF4-FFF2-40B4-BE49-F238E27FC236}">
                <a16:creationId xmlns:a16="http://schemas.microsoft.com/office/drawing/2014/main" id="{2C0B2844-FB37-4EA8-8208-1FACCFCB941C}"/>
              </a:ext>
            </a:extLst>
          </p:cNvPr>
          <p:cNvSpPr>
            <a:spLocks noGrp="1"/>
          </p:cNvSpPr>
          <p:nvPr>
            <p:ph type="body" sz="quarter" idx="15" hasCustomPrompt="1"/>
          </p:nvPr>
        </p:nvSpPr>
        <p:spPr>
          <a:xfrm>
            <a:off x="1143723" y="3869352"/>
            <a:ext cx="3118176" cy="467784"/>
          </a:xfrm>
          <a:prstGeom prst="rect">
            <a:avLst/>
          </a:prstGeom>
        </p:spPr>
        <p:txBody>
          <a:bodyPr/>
          <a:lstStyle>
            <a:lvl1pPr marL="0" indent="0" algn="ctr">
              <a:buNone/>
              <a:defRPr sz="1867" cap="all" baseline="0">
                <a:solidFill>
                  <a:schemeClr val="accent1"/>
                </a:solidFill>
                <a:latin typeface="Vinci Sans" panose="02000000000000000000" pitchFamily="2" charset="0"/>
              </a:defRPr>
            </a:lvl1pPr>
          </a:lstStyle>
          <a:p>
            <a:pPr lvl="0"/>
            <a:r>
              <a:rPr lang="fr-FR" dirty="0" err="1"/>
              <a:t>Title</a:t>
            </a:r>
            <a:endParaRPr lang="fr-FR" dirty="0"/>
          </a:p>
        </p:txBody>
      </p:sp>
      <p:sp>
        <p:nvSpPr>
          <p:cNvPr id="17" name="Espace réservé du texte 14">
            <a:extLst>
              <a:ext uri="{FF2B5EF4-FFF2-40B4-BE49-F238E27FC236}">
                <a16:creationId xmlns:a16="http://schemas.microsoft.com/office/drawing/2014/main" id="{0E861105-75FF-4C48-A662-CF66B5D21FA0}"/>
              </a:ext>
            </a:extLst>
          </p:cNvPr>
          <p:cNvSpPr>
            <a:spLocks noGrp="1"/>
          </p:cNvSpPr>
          <p:nvPr>
            <p:ph type="body" sz="quarter" idx="16" hasCustomPrompt="1"/>
          </p:nvPr>
        </p:nvSpPr>
        <p:spPr>
          <a:xfrm>
            <a:off x="1143000" y="4273529"/>
            <a:ext cx="3118176" cy="326041"/>
          </a:xfrm>
          <a:prstGeom prst="rect">
            <a:avLst/>
          </a:prstGeom>
        </p:spPr>
        <p:txBody>
          <a:bodyPr/>
          <a:lstStyle>
            <a:lvl1pPr marL="0" indent="0" algn="ctr">
              <a:buNone/>
              <a:defRPr sz="1600" cap="none" baseline="0">
                <a:solidFill>
                  <a:schemeClr val="accent1"/>
                </a:solidFill>
                <a:latin typeface="Vinci Sans" panose="02000000000000000000" pitchFamily="2" charset="0"/>
              </a:defRPr>
            </a:lvl1pPr>
          </a:lstStyle>
          <a:p>
            <a:pPr lvl="0"/>
            <a:r>
              <a:rPr lang="fr-FR" dirty="0" err="1"/>
              <a:t>Subtitle</a:t>
            </a:r>
            <a:endParaRPr lang="fr-FR" dirty="0"/>
          </a:p>
        </p:txBody>
      </p:sp>
      <p:cxnSp>
        <p:nvCxnSpPr>
          <p:cNvPr id="19" name="Connecteur droit 18">
            <a:extLst>
              <a:ext uri="{FF2B5EF4-FFF2-40B4-BE49-F238E27FC236}">
                <a16:creationId xmlns:a16="http://schemas.microsoft.com/office/drawing/2014/main" id="{60EF5ED7-DF75-43DD-AFD1-710804D89C89}"/>
              </a:ext>
            </a:extLst>
          </p:cNvPr>
          <p:cNvCxnSpPr>
            <a:cxnSpLocks/>
          </p:cNvCxnSpPr>
          <p:nvPr userDrawn="1"/>
        </p:nvCxnSpPr>
        <p:spPr>
          <a:xfrm>
            <a:off x="2502012" y="4741312"/>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Espace réservé du texte 21">
            <a:extLst>
              <a:ext uri="{FF2B5EF4-FFF2-40B4-BE49-F238E27FC236}">
                <a16:creationId xmlns:a16="http://schemas.microsoft.com/office/drawing/2014/main" id="{B4B220D7-DD83-4B2C-9B39-63C6C831311A}"/>
              </a:ext>
            </a:extLst>
          </p:cNvPr>
          <p:cNvSpPr>
            <a:spLocks noGrp="1"/>
          </p:cNvSpPr>
          <p:nvPr>
            <p:ph type="body" sz="quarter" idx="17" hasCustomPrompt="1"/>
          </p:nvPr>
        </p:nvSpPr>
        <p:spPr>
          <a:xfrm>
            <a:off x="1143000" y="5003747"/>
            <a:ext cx="3117851" cy="147320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3" name="Espace réservé du texte 14">
            <a:extLst>
              <a:ext uri="{FF2B5EF4-FFF2-40B4-BE49-F238E27FC236}">
                <a16:creationId xmlns:a16="http://schemas.microsoft.com/office/drawing/2014/main" id="{79144D93-5505-481F-A098-EF8C90A7F582}"/>
              </a:ext>
            </a:extLst>
          </p:cNvPr>
          <p:cNvSpPr>
            <a:spLocks noGrp="1"/>
          </p:cNvSpPr>
          <p:nvPr>
            <p:ph type="body" sz="quarter" idx="18" hasCustomPrompt="1"/>
          </p:nvPr>
        </p:nvSpPr>
        <p:spPr>
          <a:xfrm>
            <a:off x="4812976" y="3869352"/>
            <a:ext cx="3118176" cy="467784"/>
          </a:xfrm>
          <a:prstGeom prst="rect">
            <a:avLst/>
          </a:prstGeom>
        </p:spPr>
        <p:txBody>
          <a:bodyPr/>
          <a:lstStyle>
            <a:lvl1pPr marL="0" indent="0" algn="ctr">
              <a:buNone/>
              <a:defRPr sz="1867" cap="all" baseline="0">
                <a:solidFill>
                  <a:schemeClr val="accent1"/>
                </a:solidFill>
                <a:latin typeface="Vinci Sans" panose="02000000000000000000" pitchFamily="2" charset="0"/>
              </a:defRPr>
            </a:lvl1pPr>
          </a:lstStyle>
          <a:p>
            <a:pPr lvl="0"/>
            <a:r>
              <a:rPr lang="fr-FR" dirty="0" err="1"/>
              <a:t>Title</a:t>
            </a:r>
            <a:endParaRPr lang="fr-FR" dirty="0"/>
          </a:p>
        </p:txBody>
      </p:sp>
      <p:cxnSp>
        <p:nvCxnSpPr>
          <p:cNvPr id="24" name="Connecteur droit 23">
            <a:extLst>
              <a:ext uri="{FF2B5EF4-FFF2-40B4-BE49-F238E27FC236}">
                <a16:creationId xmlns:a16="http://schemas.microsoft.com/office/drawing/2014/main" id="{F8C51646-665D-4BEF-ABC2-C48C0D0FEC5E}"/>
              </a:ext>
            </a:extLst>
          </p:cNvPr>
          <p:cNvCxnSpPr>
            <a:cxnSpLocks/>
          </p:cNvCxnSpPr>
          <p:nvPr userDrawn="1"/>
        </p:nvCxnSpPr>
        <p:spPr>
          <a:xfrm>
            <a:off x="6171265" y="4741312"/>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Espace réservé du texte 21">
            <a:extLst>
              <a:ext uri="{FF2B5EF4-FFF2-40B4-BE49-F238E27FC236}">
                <a16:creationId xmlns:a16="http://schemas.microsoft.com/office/drawing/2014/main" id="{566C37A2-DB31-49EF-8B90-64C937DAC391}"/>
              </a:ext>
            </a:extLst>
          </p:cNvPr>
          <p:cNvSpPr>
            <a:spLocks noGrp="1"/>
          </p:cNvSpPr>
          <p:nvPr>
            <p:ph type="body" sz="quarter" idx="19" hasCustomPrompt="1"/>
          </p:nvPr>
        </p:nvSpPr>
        <p:spPr>
          <a:xfrm>
            <a:off x="4812253" y="5003747"/>
            <a:ext cx="3117851" cy="147320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6" name="Espace réservé du texte 14">
            <a:extLst>
              <a:ext uri="{FF2B5EF4-FFF2-40B4-BE49-F238E27FC236}">
                <a16:creationId xmlns:a16="http://schemas.microsoft.com/office/drawing/2014/main" id="{D4891F09-A56D-4162-95A5-EA4E324ADD94}"/>
              </a:ext>
            </a:extLst>
          </p:cNvPr>
          <p:cNvSpPr>
            <a:spLocks noGrp="1"/>
          </p:cNvSpPr>
          <p:nvPr>
            <p:ph type="body" sz="quarter" idx="20" hasCustomPrompt="1"/>
          </p:nvPr>
        </p:nvSpPr>
        <p:spPr>
          <a:xfrm>
            <a:off x="8481181" y="3869352"/>
            <a:ext cx="3118176" cy="467784"/>
          </a:xfrm>
          <a:prstGeom prst="rect">
            <a:avLst/>
          </a:prstGeom>
        </p:spPr>
        <p:txBody>
          <a:bodyPr/>
          <a:lstStyle>
            <a:lvl1pPr marL="0" indent="0" algn="ctr">
              <a:buNone/>
              <a:defRPr sz="1867" cap="all" baseline="0">
                <a:solidFill>
                  <a:schemeClr val="accent1"/>
                </a:solidFill>
                <a:latin typeface="Vinci Sans" panose="02000000000000000000" pitchFamily="2" charset="0"/>
              </a:defRPr>
            </a:lvl1pPr>
          </a:lstStyle>
          <a:p>
            <a:pPr lvl="0"/>
            <a:r>
              <a:rPr lang="fr-FR" dirty="0" err="1"/>
              <a:t>Title</a:t>
            </a:r>
            <a:endParaRPr lang="fr-FR" dirty="0"/>
          </a:p>
        </p:txBody>
      </p:sp>
      <p:cxnSp>
        <p:nvCxnSpPr>
          <p:cNvPr id="27" name="Connecteur droit 26">
            <a:extLst>
              <a:ext uri="{FF2B5EF4-FFF2-40B4-BE49-F238E27FC236}">
                <a16:creationId xmlns:a16="http://schemas.microsoft.com/office/drawing/2014/main" id="{730328CD-CC7E-48EC-9765-4FD6F599CC79}"/>
              </a:ext>
            </a:extLst>
          </p:cNvPr>
          <p:cNvCxnSpPr>
            <a:cxnSpLocks/>
          </p:cNvCxnSpPr>
          <p:nvPr userDrawn="1"/>
        </p:nvCxnSpPr>
        <p:spPr>
          <a:xfrm>
            <a:off x="9839470" y="4741312"/>
            <a:ext cx="4452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Espace réservé du texte 21">
            <a:extLst>
              <a:ext uri="{FF2B5EF4-FFF2-40B4-BE49-F238E27FC236}">
                <a16:creationId xmlns:a16="http://schemas.microsoft.com/office/drawing/2014/main" id="{346CC423-F7A9-4828-9BD2-5E87EEC7998C}"/>
              </a:ext>
            </a:extLst>
          </p:cNvPr>
          <p:cNvSpPr>
            <a:spLocks noGrp="1"/>
          </p:cNvSpPr>
          <p:nvPr>
            <p:ph type="body" sz="quarter" idx="21" hasCustomPrompt="1"/>
          </p:nvPr>
        </p:nvSpPr>
        <p:spPr>
          <a:xfrm>
            <a:off x="8480459" y="5003747"/>
            <a:ext cx="3117851" cy="1473200"/>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err="1"/>
              <a:t>Text</a:t>
            </a:r>
            <a:endParaRPr lang="fr-FR" dirty="0"/>
          </a:p>
        </p:txBody>
      </p:sp>
      <p:sp>
        <p:nvSpPr>
          <p:cNvPr id="29" name="Espace réservé du texte 14">
            <a:extLst>
              <a:ext uri="{FF2B5EF4-FFF2-40B4-BE49-F238E27FC236}">
                <a16:creationId xmlns:a16="http://schemas.microsoft.com/office/drawing/2014/main" id="{E5C7C99E-4D74-49C9-B002-18E166E5273F}"/>
              </a:ext>
            </a:extLst>
          </p:cNvPr>
          <p:cNvSpPr>
            <a:spLocks noGrp="1"/>
          </p:cNvSpPr>
          <p:nvPr>
            <p:ph type="body" sz="quarter" idx="22" hasCustomPrompt="1"/>
          </p:nvPr>
        </p:nvSpPr>
        <p:spPr>
          <a:xfrm>
            <a:off x="4811205" y="4273529"/>
            <a:ext cx="3118176" cy="326041"/>
          </a:xfrm>
          <a:prstGeom prst="rect">
            <a:avLst/>
          </a:prstGeom>
        </p:spPr>
        <p:txBody>
          <a:bodyPr/>
          <a:lstStyle>
            <a:lvl1pPr marL="0" indent="0" algn="ctr">
              <a:buNone/>
              <a:defRPr sz="1600" cap="none" baseline="0">
                <a:solidFill>
                  <a:schemeClr val="accent1"/>
                </a:solidFill>
                <a:latin typeface="Vinci Sans" panose="02000000000000000000" pitchFamily="2" charset="0"/>
              </a:defRPr>
            </a:lvl1pPr>
          </a:lstStyle>
          <a:p>
            <a:pPr lvl="0"/>
            <a:r>
              <a:rPr lang="fr-FR" dirty="0" err="1"/>
              <a:t>Subtitle</a:t>
            </a:r>
            <a:endParaRPr lang="fr-FR" dirty="0"/>
          </a:p>
        </p:txBody>
      </p:sp>
      <p:sp>
        <p:nvSpPr>
          <p:cNvPr id="30" name="Espace réservé du texte 14">
            <a:extLst>
              <a:ext uri="{FF2B5EF4-FFF2-40B4-BE49-F238E27FC236}">
                <a16:creationId xmlns:a16="http://schemas.microsoft.com/office/drawing/2014/main" id="{E6EA74D8-2442-48C1-977B-A6E2F142D844}"/>
              </a:ext>
            </a:extLst>
          </p:cNvPr>
          <p:cNvSpPr>
            <a:spLocks noGrp="1"/>
          </p:cNvSpPr>
          <p:nvPr>
            <p:ph type="body" sz="quarter" idx="23" hasCustomPrompt="1"/>
          </p:nvPr>
        </p:nvSpPr>
        <p:spPr>
          <a:xfrm>
            <a:off x="8478688" y="4273529"/>
            <a:ext cx="3118176" cy="326041"/>
          </a:xfrm>
          <a:prstGeom prst="rect">
            <a:avLst/>
          </a:prstGeom>
        </p:spPr>
        <p:txBody>
          <a:bodyPr/>
          <a:lstStyle>
            <a:lvl1pPr marL="0" indent="0" algn="ctr">
              <a:buNone/>
              <a:defRPr sz="1600" cap="none" baseline="0">
                <a:solidFill>
                  <a:schemeClr val="accent1"/>
                </a:solidFill>
                <a:latin typeface="Vinci Sans" panose="02000000000000000000" pitchFamily="2" charset="0"/>
              </a:defRPr>
            </a:lvl1pPr>
          </a:lstStyle>
          <a:p>
            <a:pPr lvl="0"/>
            <a:r>
              <a:rPr lang="fr-FR" dirty="0" err="1"/>
              <a:t>Subtitle</a:t>
            </a:r>
            <a:endParaRPr lang="fr-FR" dirty="0"/>
          </a:p>
        </p:txBody>
      </p:sp>
      <p:sp>
        <p:nvSpPr>
          <p:cNvPr id="33" name="Espace réservé du texte 5">
            <a:extLst>
              <a:ext uri="{FF2B5EF4-FFF2-40B4-BE49-F238E27FC236}">
                <a16:creationId xmlns:a16="http://schemas.microsoft.com/office/drawing/2014/main" id="{77707819-84A9-4963-A575-60AE1A11C889}"/>
              </a:ext>
            </a:extLst>
          </p:cNvPr>
          <p:cNvSpPr>
            <a:spLocks noGrp="1"/>
          </p:cNvSpPr>
          <p:nvPr>
            <p:ph type="body" sz="quarter" idx="25"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pic>
        <p:nvPicPr>
          <p:cNvPr id="32" name="Graphique 31">
            <a:extLst>
              <a:ext uri="{FF2B5EF4-FFF2-40B4-BE49-F238E27FC236}">
                <a16:creationId xmlns:a16="http://schemas.microsoft.com/office/drawing/2014/main" id="{5DEB6BF2-DAA6-0F47-A0A6-0A0331CD3F8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77427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image (header) + gradient +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CC892-164A-46FB-97A3-F5E88AF5843D}"/>
              </a:ext>
            </a:extLst>
          </p:cNvPr>
          <p:cNvSpPr/>
          <p:nvPr userDrawn="1"/>
        </p:nvSpPr>
        <p:spPr>
          <a:xfrm>
            <a:off x="0" y="2118587"/>
            <a:ext cx="12207875" cy="4739413"/>
          </a:xfrm>
          <a:prstGeom prst="rect">
            <a:avLst/>
          </a:prstGeom>
          <a:gradFill flip="none" rotWithShape="1">
            <a:gsLst>
              <a:gs pos="100000">
                <a:srgbClr val="005EB8"/>
              </a:gs>
              <a:gs pos="9000">
                <a:schemeClr val="bg2"/>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effectLst>
                <a:outerShdw blurRad="50800" dist="50800" dir="5400000" algn="ctr" rotWithShape="0">
                  <a:srgbClr val="000000">
                    <a:alpha val="10000"/>
                  </a:srgbClr>
                </a:outerShdw>
              </a:effectLst>
            </a:endParaRPr>
          </a:p>
        </p:txBody>
      </p:sp>
      <p:sp>
        <p:nvSpPr>
          <p:cNvPr id="2" name="Rectangle 1">
            <a:extLst>
              <a:ext uri="{FF2B5EF4-FFF2-40B4-BE49-F238E27FC236}">
                <a16:creationId xmlns:a16="http://schemas.microsoft.com/office/drawing/2014/main" id="{6644986F-7BDE-4168-BB5E-F5FDBBDD3901}"/>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Espace réservé pour une image  9">
            <a:extLst>
              <a:ext uri="{FF2B5EF4-FFF2-40B4-BE49-F238E27FC236}">
                <a16:creationId xmlns:a16="http://schemas.microsoft.com/office/drawing/2014/main" id="{2287702E-98AD-4A8F-8D02-86D73ED9CB3A}"/>
              </a:ext>
            </a:extLst>
          </p:cNvPr>
          <p:cNvSpPr>
            <a:spLocks noGrp="1"/>
          </p:cNvSpPr>
          <p:nvPr>
            <p:ph type="pic" sz="quarter" idx="12"/>
          </p:nvPr>
        </p:nvSpPr>
        <p:spPr>
          <a:xfrm>
            <a:off x="294217" y="2359804"/>
            <a:ext cx="11622616" cy="4256897"/>
          </a:xfrm>
          <a:prstGeom prst="rect">
            <a:avLst/>
          </a:prstGeom>
        </p:spPr>
        <p:txBody>
          <a:bodyPr/>
          <a:lstStyle>
            <a:lvl1pPr marL="0" indent="0">
              <a:buNone/>
              <a:defRPr/>
            </a:lvl1pPr>
          </a:lstStyle>
          <a:p>
            <a:endParaRPr lang="fr-FR" dirty="0"/>
          </a:p>
        </p:txBody>
      </p:sp>
      <p:sp>
        <p:nvSpPr>
          <p:cNvPr id="13" name="Espace réservé du texte 5">
            <a:extLst>
              <a:ext uri="{FF2B5EF4-FFF2-40B4-BE49-F238E27FC236}">
                <a16:creationId xmlns:a16="http://schemas.microsoft.com/office/drawing/2014/main" id="{80EA563A-0334-4BC5-AFD8-804959739586}"/>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14" name="Connecteur droit 13">
            <a:extLst>
              <a:ext uri="{FF2B5EF4-FFF2-40B4-BE49-F238E27FC236}">
                <a16:creationId xmlns:a16="http://schemas.microsoft.com/office/drawing/2014/main" id="{5A458D63-E64F-4C1D-8D49-BB675CD55FA3}"/>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23">
            <a:extLst>
              <a:ext uri="{FF2B5EF4-FFF2-40B4-BE49-F238E27FC236}">
                <a16:creationId xmlns:a16="http://schemas.microsoft.com/office/drawing/2014/main" id="{817C0F96-DFD9-4A6F-AA73-9B5ACE6444AB}"/>
              </a:ext>
            </a:extLst>
          </p:cNvPr>
          <p:cNvSpPr>
            <a:spLocks noGrp="1"/>
          </p:cNvSpPr>
          <p:nvPr>
            <p:ph type="body" sz="quarter" idx="10" hasCustomPrompt="1"/>
          </p:nvPr>
        </p:nvSpPr>
        <p:spPr>
          <a:xfrm>
            <a:off x="1143722" y="906505"/>
            <a:ext cx="9906529"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6" name="Espace réservé du texte 5">
            <a:extLst>
              <a:ext uri="{FF2B5EF4-FFF2-40B4-BE49-F238E27FC236}">
                <a16:creationId xmlns:a16="http://schemas.microsoft.com/office/drawing/2014/main" id="{EC2E6536-E4B3-42D3-8A10-6B89404007F6}"/>
              </a:ext>
            </a:extLst>
          </p:cNvPr>
          <p:cNvSpPr>
            <a:spLocks noGrp="1"/>
          </p:cNvSpPr>
          <p:nvPr>
            <p:ph type="body" sz="quarter" idx="11" hasCustomPrompt="1"/>
          </p:nvPr>
        </p:nvSpPr>
        <p:spPr>
          <a:xfrm>
            <a:off x="1143000" y="1453299"/>
            <a:ext cx="9907251"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17" name="Rectangle 16">
            <a:extLst>
              <a:ext uri="{FF2B5EF4-FFF2-40B4-BE49-F238E27FC236}">
                <a16:creationId xmlns:a16="http://schemas.microsoft.com/office/drawing/2014/main" id="{A9CADE30-A1B1-4447-8F43-DD2BA3629E20}"/>
              </a:ext>
            </a:extLst>
          </p:cNvPr>
          <p:cNvSpPr/>
          <p:nvPr userDrawn="1"/>
        </p:nvSpPr>
        <p:spPr>
          <a:xfrm>
            <a:off x="3857094" y="3313188"/>
            <a:ext cx="5820305" cy="977191"/>
          </a:xfrm>
          <a:prstGeom prst="rect">
            <a:avLst/>
          </a:prstGeom>
        </p:spPr>
        <p:txBody>
          <a:bodyPr wrap="square">
            <a:spAutoFit/>
          </a:bodyPr>
          <a:lstStyle/>
          <a:p>
            <a:pPr>
              <a:lnSpc>
                <a:spcPts val="6000"/>
              </a:lnSpc>
            </a:pPr>
            <a:endParaRPr lang="en-US" sz="8000" b="1" dirty="0">
              <a:solidFill>
                <a:schemeClr val="bg1"/>
              </a:solidFill>
            </a:endParaRPr>
          </a:p>
        </p:txBody>
      </p:sp>
      <p:sp>
        <p:nvSpPr>
          <p:cNvPr id="7" name="Espace réservé du texte 6">
            <a:extLst>
              <a:ext uri="{FF2B5EF4-FFF2-40B4-BE49-F238E27FC236}">
                <a16:creationId xmlns:a16="http://schemas.microsoft.com/office/drawing/2014/main" id="{083D29CE-4F95-40F7-A7B9-4F3080DA6057}"/>
              </a:ext>
            </a:extLst>
          </p:cNvPr>
          <p:cNvSpPr>
            <a:spLocks noGrp="1"/>
          </p:cNvSpPr>
          <p:nvPr>
            <p:ph type="body" sz="quarter" idx="15" hasCustomPrompt="1"/>
          </p:nvPr>
        </p:nvSpPr>
        <p:spPr>
          <a:xfrm>
            <a:off x="3920067" y="3184765"/>
            <a:ext cx="3861984" cy="1219200"/>
          </a:xfrm>
          <a:prstGeom prst="rect">
            <a:avLst/>
          </a:prstGeom>
        </p:spPr>
        <p:txBody>
          <a:bodyPr/>
          <a:lstStyle>
            <a:lvl1pPr marL="0" indent="0">
              <a:buNone/>
              <a:defRPr lang="fr-FR" sz="8000" b="0" kern="1200" dirty="0" smtClean="0">
                <a:solidFill>
                  <a:schemeClr val="bg1"/>
                </a:solidFill>
                <a:latin typeface="+mn-lt"/>
                <a:ea typeface="+mn-ea"/>
                <a:cs typeface="+mn-cs"/>
              </a:defRPr>
            </a:lvl1pPr>
          </a:lstStyle>
          <a:p>
            <a:pPr lvl="0"/>
            <a:r>
              <a:rPr lang="fr-FR" dirty="0"/>
              <a:t>Big </a:t>
            </a:r>
            <a:r>
              <a:rPr lang="fr-FR" dirty="0" err="1"/>
              <a:t>title</a:t>
            </a:r>
            <a:endParaRPr lang="en-US" dirty="0"/>
          </a:p>
        </p:txBody>
      </p:sp>
      <p:pic>
        <p:nvPicPr>
          <p:cNvPr id="12" name="Graphique 11">
            <a:extLst>
              <a:ext uri="{FF2B5EF4-FFF2-40B4-BE49-F238E27FC236}">
                <a16:creationId xmlns:a16="http://schemas.microsoft.com/office/drawing/2014/main" id="{7304B9C1-D63C-A04D-B7BF-C9A13975F8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233325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 mess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D67C4E9-8C4E-4DAA-85D6-3EF139597F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12" name="Rectangle 11">
            <a:extLst>
              <a:ext uri="{FF2B5EF4-FFF2-40B4-BE49-F238E27FC236}">
                <a16:creationId xmlns:a16="http://schemas.microsoft.com/office/drawing/2014/main" id="{E13B658E-F0C3-4A1C-A173-9448C2678CCB}"/>
              </a:ext>
            </a:extLst>
          </p:cNvPr>
          <p:cNvSpPr/>
          <p:nvPr userDrawn="1"/>
        </p:nvSpPr>
        <p:spPr>
          <a:xfrm>
            <a:off x="0" y="0"/>
            <a:ext cx="12192000" cy="6858000"/>
          </a:xfrm>
          <a:prstGeom prst="rect">
            <a:avLst/>
          </a:prstGeom>
          <a:gradFill flip="none" rotWithShape="1">
            <a:gsLst>
              <a:gs pos="100000">
                <a:schemeClr val="tx2"/>
              </a:gs>
              <a:gs pos="9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effectLst>
                <a:outerShdw blurRad="50800" dist="50800" dir="5400000" algn="ctr" rotWithShape="0">
                  <a:srgbClr val="000000">
                    <a:alpha val="10000"/>
                  </a:srgbClr>
                </a:outerShdw>
              </a:effectLst>
            </a:endParaRPr>
          </a:p>
        </p:txBody>
      </p:sp>
      <p:sp>
        <p:nvSpPr>
          <p:cNvPr id="13" name="Espace réservé pour une image  8">
            <a:extLst>
              <a:ext uri="{FF2B5EF4-FFF2-40B4-BE49-F238E27FC236}">
                <a16:creationId xmlns:a16="http://schemas.microsoft.com/office/drawing/2014/main" id="{4D2BDD01-1FF0-45BA-923D-F8040BDE5DDB}"/>
              </a:ext>
            </a:extLst>
          </p:cNvPr>
          <p:cNvSpPr>
            <a:spLocks noGrp="1"/>
          </p:cNvSpPr>
          <p:nvPr>
            <p:ph type="pic" sz="quarter" idx="12"/>
          </p:nvPr>
        </p:nvSpPr>
        <p:spPr>
          <a:xfrm>
            <a:off x="294217" y="285751"/>
            <a:ext cx="11622616" cy="6330949"/>
          </a:xfrm>
          <a:prstGeom prst="rect">
            <a:avLst/>
          </a:prstGeom>
        </p:spPr>
        <p:txBody>
          <a:bodyPr/>
          <a:lstStyle/>
          <a:p>
            <a:endParaRPr lang="fr-FR" dirty="0"/>
          </a:p>
        </p:txBody>
      </p:sp>
      <p:sp>
        <p:nvSpPr>
          <p:cNvPr id="16" name="Espace réservé du texte 6">
            <a:extLst>
              <a:ext uri="{FF2B5EF4-FFF2-40B4-BE49-F238E27FC236}">
                <a16:creationId xmlns:a16="http://schemas.microsoft.com/office/drawing/2014/main" id="{C14FDA0A-E8A5-44B0-A2F3-EC18961252F8}"/>
              </a:ext>
            </a:extLst>
          </p:cNvPr>
          <p:cNvSpPr>
            <a:spLocks noGrp="1"/>
          </p:cNvSpPr>
          <p:nvPr>
            <p:ph type="body" sz="quarter" idx="11" hasCustomPrompt="1"/>
          </p:nvPr>
        </p:nvSpPr>
        <p:spPr>
          <a:xfrm>
            <a:off x="6818672" y="839292"/>
            <a:ext cx="4180417" cy="552587"/>
          </a:xfrm>
          <a:prstGeom prst="rect">
            <a:avLst/>
          </a:prstGeom>
        </p:spPr>
        <p:txBody>
          <a:bodyPr/>
          <a:lstStyle>
            <a:lvl1pPr marL="0" indent="0">
              <a:buNone/>
              <a:defRPr sz="3200">
                <a:solidFill>
                  <a:schemeClr val="bg1"/>
                </a:solidFill>
                <a:latin typeface="Vinci Sans Light" panose="02000000000000000000" pitchFamily="2" charset="0"/>
              </a:defRPr>
            </a:lvl1pPr>
          </a:lstStyle>
          <a:p>
            <a:pPr lvl="0"/>
            <a:r>
              <a:rPr lang="fr-FR" dirty="0"/>
              <a:t>[titre]</a:t>
            </a:r>
          </a:p>
        </p:txBody>
      </p:sp>
      <p:sp>
        <p:nvSpPr>
          <p:cNvPr id="17" name="Espace réservé du texte 4">
            <a:extLst>
              <a:ext uri="{FF2B5EF4-FFF2-40B4-BE49-F238E27FC236}">
                <a16:creationId xmlns:a16="http://schemas.microsoft.com/office/drawing/2014/main" id="{A09664C8-BE96-4549-A1EF-E397C6B0A47F}"/>
              </a:ext>
            </a:extLst>
          </p:cNvPr>
          <p:cNvSpPr>
            <a:spLocks noGrp="1"/>
          </p:cNvSpPr>
          <p:nvPr>
            <p:ph type="body" sz="quarter" idx="10" hasCustomPrompt="1"/>
          </p:nvPr>
        </p:nvSpPr>
        <p:spPr>
          <a:xfrm>
            <a:off x="1160821" y="4186835"/>
            <a:ext cx="2973031" cy="766507"/>
          </a:xfrm>
          <a:prstGeom prst="rect">
            <a:avLst/>
          </a:prstGeom>
        </p:spPr>
        <p:txBody>
          <a:bodyPr/>
          <a:lstStyle>
            <a:lvl1pPr marL="0" indent="0" algn="l" defTabSz="1219170" rtl="0" eaLnBrk="1" latinLnBrk="0" hangingPunct="1">
              <a:lnSpc>
                <a:spcPct val="100000"/>
              </a:lnSpc>
              <a:spcBef>
                <a:spcPts val="0"/>
              </a:spcBef>
              <a:buFont typeface="Arial" panose="020B0604020202020204" pitchFamily="34" charset="0"/>
              <a:buNone/>
              <a:defRPr lang="fr-FR" sz="1867" b="1" kern="1200" dirty="0">
                <a:solidFill>
                  <a:schemeClr val="bg1"/>
                </a:solidFill>
                <a:latin typeface="Vinci Sans "/>
                <a:ea typeface="+mn-ea"/>
                <a:cs typeface="+mn-cs"/>
              </a:defRPr>
            </a:lvl1pPr>
          </a:lstStyle>
          <a:p>
            <a:pPr lvl="0"/>
            <a:r>
              <a:rPr lang="fr-FR" dirty="0"/>
              <a:t>message</a:t>
            </a:r>
          </a:p>
        </p:txBody>
      </p:sp>
      <p:sp>
        <p:nvSpPr>
          <p:cNvPr id="7" name="Espace réservé du texte 4">
            <a:extLst>
              <a:ext uri="{FF2B5EF4-FFF2-40B4-BE49-F238E27FC236}">
                <a16:creationId xmlns:a16="http://schemas.microsoft.com/office/drawing/2014/main" id="{AC328D7D-D09C-CA48-998F-D1AC77D5E188}"/>
              </a:ext>
            </a:extLst>
          </p:cNvPr>
          <p:cNvSpPr>
            <a:spLocks noGrp="1"/>
          </p:cNvSpPr>
          <p:nvPr>
            <p:ph type="body" sz="quarter" idx="13" hasCustomPrompt="1"/>
          </p:nvPr>
        </p:nvSpPr>
        <p:spPr>
          <a:xfrm>
            <a:off x="1160819" y="5018513"/>
            <a:ext cx="2973031" cy="766507"/>
          </a:xfrm>
          <a:prstGeom prst="rect">
            <a:avLst/>
          </a:prstGeom>
        </p:spPr>
        <p:txBody>
          <a:bodyPr/>
          <a:lstStyle>
            <a:lvl1pPr marL="0" indent="0" algn="l" defTabSz="1219170" rtl="0" eaLnBrk="1" latinLnBrk="0" hangingPunct="1">
              <a:lnSpc>
                <a:spcPct val="100000"/>
              </a:lnSpc>
              <a:spcBef>
                <a:spcPts val="0"/>
              </a:spcBef>
              <a:buFont typeface="Arial" panose="020B0604020202020204" pitchFamily="34" charset="0"/>
              <a:buNone/>
              <a:defRPr lang="fr-FR" sz="1600" kern="1200" dirty="0">
                <a:solidFill>
                  <a:schemeClr val="bg1"/>
                </a:solidFill>
                <a:latin typeface="+mn-lt"/>
                <a:ea typeface="+mn-ea"/>
                <a:cs typeface="+mn-cs"/>
              </a:defRPr>
            </a:lvl1pPr>
          </a:lstStyle>
          <a:p>
            <a:pPr lvl="0"/>
            <a:r>
              <a:rPr lang="fr-FR" dirty="0"/>
              <a:t>message</a:t>
            </a:r>
          </a:p>
        </p:txBody>
      </p:sp>
      <p:sp>
        <p:nvSpPr>
          <p:cNvPr id="8" name="Espace réservé du texte 4">
            <a:extLst>
              <a:ext uri="{FF2B5EF4-FFF2-40B4-BE49-F238E27FC236}">
                <a16:creationId xmlns:a16="http://schemas.microsoft.com/office/drawing/2014/main" id="{83629346-22F7-AE45-B14D-CE4EBBC3B558}"/>
              </a:ext>
            </a:extLst>
          </p:cNvPr>
          <p:cNvSpPr>
            <a:spLocks noGrp="1"/>
          </p:cNvSpPr>
          <p:nvPr>
            <p:ph type="body" sz="quarter" idx="14" hasCustomPrompt="1"/>
          </p:nvPr>
        </p:nvSpPr>
        <p:spPr>
          <a:xfrm>
            <a:off x="4550663" y="4186835"/>
            <a:ext cx="2973031" cy="766507"/>
          </a:xfrm>
          <a:prstGeom prst="rect">
            <a:avLst/>
          </a:prstGeom>
        </p:spPr>
        <p:txBody>
          <a:bodyPr/>
          <a:lstStyle>
            <a:lvl1pPr marL="0" indent="0" algn="l" defTabSz="1219170" rtl="0" eaLnBrk="1" latinLnBrk="0" hangingPunct="1">
              <a:lnSpc>
                <a:spcPct val="100000"/>
              </a:lnSpc>
              <a:spcBef>
                <a:spcPts val="0"/>
              </a:spcBef>
              <a:buFont typeface="Arial" panose="020B0604020202020204" pitchFamily="34" charset="0"/>
              <a:buNone/>
              <a:defRPr lang="fr-FR" sz="1867" b="1" kern="1200" dirty="0">
                <a:solidFill>
                  <a:schemeClr val="bg1"/>
                </a:solidFill>
                <a:latin typeface="Vinci Sans "/>
                <a:ea typeface="+mn-ea"/>
                <a:cs typeface="+mn-cs"/>
              </a:defRPr>
            </a:lvl1pPr>
          </a:lstStyle>
          <a:p>
            <a:pPr lvl="0"/>
            <a:r>
              <a:rPr lang="fr-FR" dirty="0"/>
              <a:t>message</a:t>
            </a:r>
          </a:p>
        </p:txBody>
      </p:sp>
      <p:sp>
        <p:nvSpPr>
          <p:cNvPr id="9" name="Espace réservé du texte 4">
            <a:extLst>
              <a:ext uri="{FF2B5EF4-FFF2-40B4-BE49-F238E27FC236}">
                <a16:creationId xmlns:a16="http://schemas.microsoft.com/office/drawing/2014/main" id="{13CE2974-6A6A-8446-BB90-9A12C7D39109}"/>
              </a:ext>
            </a:extLst>
          </p:cNvPr>
          <p:cNvSpPr>
            <a:spLocks noGrp="1"/>
          </p:cNvSpPr>
          <p:nvPr>
            <p:ph type="body" sz="quarter" idx="15" hasCustomPrompt="1"/>
          </p:nvPr>
        </p:nvSpPr>
        <p:spPr>
          <a:xfrm>
            <a:off x="4550662" y="5018513"/>
            <a:ext cx="2973031" cy="766507"/>
          </a:xfrm>
          <a:prstGeom prst="rect">
            <a:avLst/>
          </a:prstGeom>
        </p:spPr>
        <p:txBody>
          <a:bodyPr/>
          <a:lstStyle>
            <a:lvl1pPr marL="0" indent="0">
              <a:buNone/>
              <a:defRPr lang="fr-FR" sz="1600" dirty="0">
                <a:solidFill>
                  <a:schemeClr val="bg1"/>
                </a:solidFill>
              </a:defRPr>
            </a:lvl1pPr>
          </a:lstStyle>
          <a:p>
            <a:pPr marL="304792" lvl="0" indent="-304792">
              <a:lnSpc>
                <a:spcPct val="100000"/>
              </a:lnSpc>
              <a:spcBef>
                <a:spcPts val="0"/>
              </a:spcBef>
            </a:pPr>
            <a:r>
              <a:rPr lang="fr-FR" dirty="0"/>
              <a:t>message</a:t>
            </a:r>
          </a:p>
        </p:txBody>
      </p:sp>
      <p:sp>
        <p:nvSpPr>
          <p:cNvPr id="10" name="Espace réservé du texte 4">
            <a:extLst>
              <a:ext uri="{FF2B5EF4-FFF2-40B4-BE49-F238E27FC236}">
                <a16:creationId xmlns:a16="http://schemas.microsoft.com/office/drawing/2014/main" id="{2F6856BC-E397-AF48-9C7B-C6156A4F00F7}"/>
              </a:ext>
            </a:extLst>
          </p:cNvPr>
          <p:cNvSpPr>
            <a:spLocks noGrp="1"/>
          </p:cNvSpPr>
          <p:nvPr>
            <p:ph type="body" sz="quarter" idx="16" hasCustomPrompt="1"/>
          </p:nvPr>
        </p:nvSpPr>
        <p:spPr>
          <a:xfrm>
            <a:off x="7940861" y="4186835"/>
            <a:ext cx="2973031" cy="766507"/>
          </a:xfrm>
          <a:prstGeom prst="rect">
            <a:avLst/>
          </a:prstGeom>
        </p:spPr>
        <p:txBody>
          <a:bodyPr/>
          <a:lstStyle>
            <a:lvl1pPr marL="0" indent="0" algn="l" defTabSz="1219170" rtl="0" eaLnBrk="1" latinLnBrk="0" hangingPunct="1">
              <a:lnSpc>
                <a:spcPct val="100000"/>
              </a:lnSpc>
              <a:spcBef>
                <a:spcPts val="0"/>
              </a:spcBef>
              <a:buFont typeface="Arial" panose="020B0604020202020204" pitchFamily="34" charset="0"/>
              <a:buNone/>
              <a:defRPr lang="fr-FR" sz="1867" b="1" kern="1200" dirty="0">
                <a:solidFill>
                  <a:schemeClr val="bg1"/>
                </a:solidFill>
                <a:latin typeface="Vinci Sans "/>
                <a:ea typeface="+mn-ea"/>
                <a:cs typeface="+mn-cs"/>
              </a:defRPr>
            </a:lvl1pPr>
          </a:lstStyle>
          <a:p>
            <a:pPr lvl="0"/>
            <a:r>
              <a:rPr lang="fr-FR" dirty="0"/>
              <a:t>message</a:t>
            </a:r>
          </a:p>
        </p:txBody>
      </p:sp>
      <p:sp>
        <p:nvSpPr>
          <p:cNvPr id="11" name="Espace réservé du texte 4">
            <a:extLst>
              <a:ext uri="{FF2B5EF4-FFF2-40B4-BE49-F238E27FC236}">
                <a16:creationId xmlns:a16="http://schemas.microsoft.com/office/drawing/2014/main" id="{A100FB76-524D-B147-9273-BB056C0431EA}"/>
              </a:ext>
            </a:extLst>
          </p:cNvPr>
          <p:cNvSpPr>
            <a:spLocks noGrp="1"/>
          </p:cNvSpPr>
          <p:nvPr>
            <p:ph type="body" sz="quarter" idx="17" hasCustomPrompt="1"/>
          </p:nvPr>
        </p:nvSpPr>
        <p:spPr>
          <a:xfrm>
            <a:off x="7940859" y="5018513"/>
            <a:ext cx="2973031" cy="766507"/>
          </a:xfrm>
          <a:prstGeom prst="rect">
            <a:avLst/>
          </a:prstGeom>
        </p:spPr>
        <p:txBody>
          <a:bodyPr/>
          <a:lstStyle>
            <a:lvl1pPr marL="0" indent="0">
              <a:buNone/>
              <a:defRPr lang="fr-FR" sz="1600" dirty="0">
                <a:solidFill>
                  <a:schemeClr val="bg1"/>
                </a:solidFill>
              </a:defRPr>
            </a:lvl1pPr>
          </a:lstStyle>
          <a:p>
            <a:pPr marL="304792" lvl="0" indent="-304792">
              <a:lnSpc>
                <a:spcPct val="100000"/>
              </a:lnSpc>
              <a:spcBef>
                <a:spcPts val="0"/>
              </a:spcBef>
            </a:pPr>
            <a:r>
              <a:rPr lang="fr-FR" dirty="0"/>
              <a:t>message</a:t>
            </a:r>
          </a:p>
        </p:txBody>
      </p:sp>
    </p:spTree>
    <p:extLst>
      <p:ext uri="{BB962C8B-B14F-4D97-AF65-F5344CB8AC3E}">
        <p14:creationId xmlns:p14="http://schemas.microsoft.com/office/powerpoint/2010/main" val="913019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2" y="648930"/>
            <a:ext cx="4819644" cy="6209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341957" y="906505"/>
            <a:ext cx="4097135" cy="648928"/>
          </a:xfrm>
          <a:prstGeom prst="rect">
            <a:avLst/>
          </a:prstGeom>
        </p:spPr>
        <p:txBody>
          <a:bodyPr/>
          <a:lstStyle>
            <a:lvl1pPr marL="0" indent="0">
              <a:buNone/>
              <a:defRPr sz="4000">
                <a:solidFill>
                  <a:schemeClr val="bg1"/>
                </a:solidFill>
                <a:latin typeface="Vinci Sans Light" panose="02000000000000000000" pitchFamily="2" charset="0"/>
              </a:defRPr>
            </a:lvl1pPr>
          </a:lstStyle>
          <a:p>
            <a:pPr lvl="0"/>
            <a:r>
              <a:rPr lang="fr-FR" dirty="0" err="1"/>
              <a:t>Telecoms</a:t>
            </a:r>
            <a:r>
              <a:rPr lang="fr-FR" dirty="0"/>
              <a:t> Infrastructures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4819643" y="622553"/>
            <a:ext cx="7372357" cy="6235447"/>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4">
            <a:extLst>
              <a:ext uri="{FF2B5EF4-FFF2-40B4-BE49-F238E27FC236}">
                <a16:creationId xmlns:a16="http://schemas.microsoft.com/office/drawing/2014/main" id="{2380477F-4AFF-5B4C-9293-42ECD0829B07}"/>
              </a:ext>
            </a:extLst>
          </p:cNvPr>
          <p:cNvSpPr>
            <a:spLocks noGrp="1"/>
          </p:cNvSpPr>
          <p:nvPr>
            <p:ph type="body" sz="quarter" idx="17" hasCustomPrompt="1"/>
          </p:nvPr>
        </p:nvSpPr>
        <p:spPr>
          <a:xfrm>
            <a:off x="340784" y="2649927"/>
            <a:ext cx="4097867" cy="3594100"/>
          </a:xfrm>
          <a:prstGeom prst="rect">
            <a:avLst/>
          </a:prstGeom>
        </p:spPr>
        <p:txBody>
          <a:bodyPr/>
          <a:lstStyle>
            <a:lvl1pPr>
              <a:defRPr sz="1867">
                <a:solidFill>
                  <a:schemeClr val="bg1"/>
                </a:solidFill>
              </a:defRPr>
            </a:lvl1pPr>
          </a:lstStyle>
          <a:p>
            <a:r>
              <a:rPr lang="en-US" dirty="0"/>
              <a:t>Here you have a list of items</a:t>
            </a:r>
          </a:p>
          <a:p>
            <a:r>
              <a:rPr lang="fr-FR" dirty="0"/>
              <a:t>Deuxième niveau
Troisième niveau
Quatrième niveau
Cinquième niveau</a:t>
            </a:r>
          </a:p>
        </p:txBody>
      </p:sp>
      <p:pic>
        <p:nvPicPr>
          <p:cNvPr id="13" name="Graphique 12">
            <a:extLst>
              <a:ext uri="{FF2B5EF4-FFF2-40B4-BE49-F238E27FC236}">
                <a16:creationId xmlns:a16="http://schemas.microsoft.com/office/drawing/2014/main" id="{FBC632C0-44B2-0E4D-95DA-E7C6DC37244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859018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2" y="648930"/>
            <a:ext cx="4819644" cy="6209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341957" y="906505"/>
            <a:ext cx="4097135" cy="648928"/>
          </a:xfrm>
          <a:prstGeom prst="rect">
            <a:avLst/>
          </a:prstGeom>
        </p:spPr>
        <p:txBody>
          <a:bodyPr/>
          <a:lstStyle>
            <a:lvl1pPr marL="0" indent="0">
              <a:buNone/>
              <a:defRPr sz="4000">
                <a:solidFill>
                  <a:schemeClr val="bg1"/>
                </a:solidFill>
                <a:latin typeface="Vinci Sans Light" panose="02000000000000000000" pitchFamily="2" charset="0"/>
              </a:defRPr>
            </a:lvl1pPr>
          </a:lstStyle>
          <a:p>
            <a:pPr lvl="0"/>
            <a:r>
              <a:rPr lang="fr-FR" dirty="0"/>
              <a:t>Cloud &amp; Data Center Infrastructures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4819643" y="622553"/>
            <a:ext cx="7372357" cy="6235447"/>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7EE5F49-17FB-914D-855A-09BF15F2B1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6" name="Espace réservé du texte 4">
            <a:extLst>
              <a:ext uri="{FF2B5EF4-FFF2-40B4-BE49-F238E27FC236}">
                <a16:creationId xmlns:a16="http://schemas.microsoft.com/office/drawing/2014/main" id="{B7DDEA70-5840-444F-B6AA-E8516512D355}"/>
              </a:ext>
            </a:extLst>
          </p:cNvPr>
          <p:cNvSpPr>
            <a:spLocks noGrp="1"/>
          </p:cNvSpPr>
          <p:nvPr>
            <p:ph type="body" sz="quarter" idx="17" hasCustomPrompt="1"/>
          </p:nvPr>
        </p:nvSpPr>
        <p:spPr>
          <a:xfrm>
            <a:off x="340784" y="2649927"/>
            <a:ext cx="4097867" cy="3594100"/>
          </a:xfrm>
          <a:prstGeom prst="rect">
            <a:avLst/>
          </a:prstGeom>
        </p:spPr>
        <p:txBody>
          <a:bodyPr/>
          <a:lstStyle>
            <a:lvl1pPr>
              <a:defRPr sz="1867">
                <a:solidFill>
                  <a:schemeClr val="bg1"/>
                </a:solidFill>
              </a:defRPr>
            </a:lvl1pPr>
          </a:lstStyle>
          <a:p>
            <a:r>
              <a:rPr lang="en-US" dirty="0"/>
              <a:t>Here you have a list of items</a:t>
            </a:r>
          </a:p>
          <a:p>
            <a:r>
              <a:rPr lang="fr-FR" dirty="0"/>
              <a:t>Deuxième niveau
Troisième niveau
Quatrième niveau
Cinquième niveau</a:t>
            </a:r>
          </a:p>
        </p:txBody>
      </p:sp>
    </p:spTree>
    <p:extLst>
      <p:ext uri="{BB962C8B-B14F-4D97-AF65-F5344CB8AC3E}">
        <p14:creationId xmlns:p14="http://schemas.microsoft.com/office/powerpoint/2010/main" val="2794708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2" y="648930"/>
            <a:ext cx="4819644" cy="6209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341957" y="906505"/>
            <a:ext cx="4097135" cy="648928"/>
          </a:xfrm>
          <a:prstGeom prst="rect">
            <a:avLst/>
          </a:prstGeom>
        </p:spPr>
        <p:txBody>
          <a:bodyPr/>
          <a:lstStyle>
            <a:lvl1pPr marL="0" indent="0">
              <a:buNone/>
              <a:defRPr sz="4000">
                <a:solidFill>
                  <a:schemeClr val="bg1"/>
                </a:solidFill>
                <a:latin typeface="Vinci Sans Light" panose="02000000000000000000" pitchFamily="2" charset="0"/>
              </a:defRPr>
            </a:lvl1pPr>
          </a:lstStyle>
          <a:p>
            <a:pPr lvl="0"/>
            <a:r>
              <a:rPr lang="fr-FR" dirty="0"/>
              <a:t>Enterprise Networks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4819643" y="622553"/>
            <a:ext cx="7372357" cy="6235447"/>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Graphique 12">
            <a:extLst>
              <a:ext uri="{FF2B5EF4-FFF2-40B4-BE49-F238E27FC236}">
                <a16:creationId xmlns:a16="http://schemas.microsoft.com/office/drawing/2014/main" id="{7A06C58B-A899-2940-AC1C-595A77A5E9A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4">
            <a:extLst>
              <a:ext uri="{FF2B5EF4-FFF2-40B4-BE49-F238E27FC236}">
                <a16:creationId xmlns:a16="http://schemas.microsoft.com/office/drawing/2014/main" id="{5BE1D54C-3B44-4000-8B0A-65F00FBE9E00}"/>
              </a:ext>
            </a:extLst>
          </p:cNvPr>
          <p:cNvSpPr>
            <a:spLocks noGrp="1"/>
          </p:cNvSpPr>
          <p:nvPr>
            <p:ph type="body" sz="quarter" idx="17" hasCustomPrompt="1"/>
          </p:nvPr>
        </p:nvSpPr>
        <p:spPr>
          <a:xfrm>
            <a:off x="340784" y="2649927"/>
            <a:ext cx="4097867" cy="3594100"/>
          </a:xfrm>
          <a:prstGeom prst="rect">
            <a:avLst/>
          </a:prstGeom>
        </p:spPr>
        <p:txBody>
          <a:bodyPr/>
          <a:lstStyle>
            <a:lvl1pPr>
              <a:defRPr sz="1867">
                <a:solidFill>
                  <a:schemeClr val="bg1"/>
                </a:solidFill>
              </a:defRPr>
            </a:lvl1pPr>
          </a:lstStyle>
          <a:p>
            <a:r>
              <a:rPr lang="en-US" dirty="0"/>
              <a:t>Here you have a list of items</a:t>
            </a:r>
          </a:p>
          <a:p>
            <a:r>
              <a:rPr lang="fr-FR" dirty="0"/>
              <a:t>Deuxième niveau
Troisième niveau
Quatrième niveau
Cinquième niveau</a:t>
            </a:r>
          </a:p>
        </p:txBody>
      </p:sp>
    </p:spTree>
    <p:extLst>
      <p:ext uri="{BB962C8B-B14F-4D97-AF65-F5344CB8AC3E}">
        <p14:creationId xmlns:p14="http://schemas.microsoft.com/office/powerpoint/2010/main" val="3257424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2" y="648930"/>
            <a:ext cx="4819644" cy="6209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341957" y="906505"/>
            <a:ext cx="4097135" cy="648928"/>
          </a:xfrm>
          <a:prstGeom prst="rect">
            <a:avLst/>
          </a:prstGeom>
        </p:spPr>
        <p:txBody>
          <a:bodyPr/>
          <a:lstStyle>
            <a:lvl1pPr marL="0" indent="0">
              <a:buNone/>
              <a:defRPr sz="4000">
                <a:solidFill>
                  <a:schemeClr val="bg1"/>
                </a:solidFill>
                <a:latin typeface="Vinci Sans Light" panose="02000000000000000000" pitchFamily="2" charset="0"/>
              </a:defRPr>
            </a:lvl1pPr>
          </a:lstStyle>
          <a:p>
            <a:pPr lvl="0"/>
            <a:r>
              <a:rPr lang="fr-FR" dirty="0"/>
              <a:t>Digital Workspace</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4819643" y="622553"/>
            <a:ext cx="7372357" cy="6235447"/>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A36F7D95-760F-3644-82C3-28DD0AE419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4">
            <a:extLst>
              <a:ext uri="{FF2B5EF4-FFF2-40B4-BE49-F238E27FC236}">
                <a16:creationId xmlns:a16="http://schemas.microsoft.com/office/drawing/2014/main" id="{FC96BBED-1A74-43C4-9FCF-F208B5611AEC}"/>
              </a:ext>
            </a:extLst>
          </p:cNvPr>
          <p:cNvSpPr>
            <a:spLocks noGrp="1"/>
          </p:cNvSpPr>
          <p:nvPr>
            <p:ph type="body" sz="quarter" idx="17" hasCustomPrompt="1"/>
          </p:nvPr>
        </p:nvSpPr>
        <p:spPr>
          <a:xfrm>
            <a:off x="340784" y="2649927"/>
            <a:ext cx="4097867" cy="3594100"/>
          </a:xfrm>
          <a:prstGeom prst="rect">
            <a:avLst/>
          </a:prstGeom>
        </p:spPr>
        <p:txBody>
          <a:bodyPr/>
          <a:lstStyle>
            <a:lvl1pPr>
              <a:defRPr sz="1867">
                <a:solidFill>
                  <a:schemeClr val="bg1"/>
                </a:solidFill>
              </a:defRPr>
            </a:lvl1pPr>
          </a:lstStyle>
          <a:p>
            <a:r>
              <a:rPr lang="en-US" dirty="0"/>
              <a:t>Here you have a list of items</a:t>
            </a:r>
          </a:p>
          <a:p>
            <a:r>
              <a:rPr lang="fr-FR" dirty="0"/>
              <a:t>Deuxième niveau
Troisième niveau
Quatrième niveau
Cinquième niveau</a:t>
            </a:r>
          </a:p>
        </p:txBody>
      </p:sp>
    </p:spTree>
    <p:extLst>
      <p:ext uri="{BB962C8B-B14F-4D97-AF65-F5344CB8AC3E}">
        <p14:creationId xmlns:p14="http://schemas.microsoft.com/office/powerpoint/2010/main" val="824571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2" y="648930"/>
            <a:ext cx="4819644" cy="620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341957" y="906505"/>
            <a:ext cx="4097135" cy="648928"/>
          </a:xfrm>
          <a:prstGeom prst="rect">
            <a:avLst/>
          </a:prstGeom>
        </p:spPr>
        <p:txBody>
          <a:bodyPr/>
          <a:lstStyle>
            <a:lvl1pPr marL="0" indent="0">
              <a:buNone/>
              <a:defRPr sz="4000">
                <a:solidFill>
                  <a:schemeClr val="bg1"/>
                </a:solidFill>
                <a:latin typeface="Vinci Sans Light" panose="02000000000000000000" pitchFamily="2" charset="0"/>
              </a:defRPr>
            </a:lvl1pPr>
          </a:lstStyle>
          <a:p>
            <a:pPr lvl="0"/>
            <a:r>
              <a:rPr lang="fr-FR" dirty="0"/>
              <a:t>Business Applications &amp; Data Analytics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4819643" y="622553"/>
            <a:ext cx="7372357" cy="6235447"/>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945886AC-4054-9A44-817D-3A261B1955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4">
            <a:extLst>
              <a:ext uri="{FF2B5EF4-FFF2-40B4-BE49-F238E27FC236}">
                <a16:creationId xmlns:a16="http://schemas.microsoft.com/office/drawing/2014/main" id="{F9D974F6-E942-4B1C-A5A1-8BB06090D164}"/>
              </a:ext>
            </a:extLst>
          </p:cNvPr>
          <p:cNvSpPr>
            <a:spLocks noGrp="1"/>
          </p:cNvSpPr>
          <p:nvPr>
            <p:ph type="body" sz="quarter" idx="17" hasCustomPrompt="1"/>
          </p:nvPr>
        </p:nvSpPr>
        <p:spPr>
          <a:xfrm>
            <a:off x="340784" y="2649927"/>
            <a:ext cx="4097867" cy="3594100"/>
          </a:xfrm>
          <a:prstGeom prst="rect">
            <a:avLst/>
          </a:prstGeom>
        </p:spPr>
        <p:txBody>
          <a:bodyPr/>
          <a:lstStyle>
            <a:lvl1pPr>
              <a:defRPr sz="1867">
                <a:solidFill>
                  <a:schemeClr val="bg1"/>
                </a:solidFill>
              </a:defRPr>
            </a:lvl1pPr>
          </a:lstStyle>
          <a:p>
            <a:r>
              <a:rPr lang="en-US" dirty="0"/>
              <a:t>Here you have a list of items</a:t>
            </a:r>
          </a:p>
          <a:p>
            <a:r>
              <a:rPr lang="fr-FR" dirty="0"/>
              <a:t>Deuxième niveau
Troisième niveau
Quatrième niveau
Cinquième niveau</a:t>
            </a:r>
          </a:p>
        </p:txBody>
      </p:sp>
    </p:spTree>
    <p:extLst>
      <p:ext uri="{BB962C8B-B14F-4D97-AF65-F5344CB8AC3E}">
        <p14:creationId xmlns:p14="http://schemas.microsoft.com/office/powerpoint/2010/main" val="4117764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2" y="648930"/>
            <a:ext cx="4819644" cy="6209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Connecteur droit 10">
            <a:extLst>
              <a:ext uri="{FF2B5EF4-FFF2-40B4-BE49-F238E27FC236}">
                <a16:creationId xmlns:a16="http://schemas.microsoft.com/office/drawing/2014/main" id="{2B219A37-DC62-43DF-A4AA-EA6F154BCB41}"/>
              </a:ext>
            </a:extLst>
          </p:cNvPr>
          <p:cNvCxnSpPr>
            <a:cxnSpLocks/>
          </p:cNvCxnSpPr>
          <p:nvPr userDrawn="1"/>
        </p:nvCxnSpPr>
        <p:spPr>
          <a:xfrm>
            <a:off x="10742246" y="469178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341957" y="906505"/>
            <a:ext cx="4097135" cy="648928"/>
          </a:xfrm>
          <a:prstGeom prst="rect">
            <a:avLst/>
          </a:prstGeom>
        </p:spPr>
        <p:txBody>
          <a:bodyPr/>
          <a:lstStyle>
            <a:lvl1pPr marL="0" indent="0">
              <a:buNone/>
              <a:defRPr sz="4000">
                <a:solidFill>
                  <a:schemeClr val="bg1"/>
                </a:solidFill>
                <a:latin typeface="Vinci Sans Light" panose="02000000000000000000" pitchFamily="2" charset="0"/>
              </a:defRPr>
            </a:lvl1pPr>
          </a:lstStyle>
          <a:p>
            <a:pPr lvl="0"/>
            <a:r>
              <a:rPr lang="fr-FR" dirty="0"/>
              <a:t>Cyber Security</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4819643" y="622553"/>
            <a:ext cx="7372357" cy="6235447"/>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32AD4EAA-6D23-4242-9735-B488461183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4">
            <a:extLst>
              <a:ext uri="{FF2B5EF4-FFF2-40B4-BE49-F238E27FC236}">
                <a16:creationId xmlns:a16="http://schemas.microsoft.com/office/drawing/2014/main" id="{B7F2EF16-8E90-4791-B86A-A5DCDE5F7CA1}"/>
              </a:ext>
            </a:extLst>
          </p:cNvPr>
          <p:cNvSpPr>
            <a:spLocks noGrp="1"/>
          </p:cNvSpPr>
          <p:nvPr>
            <p:ph type="body" sz="quarter" idx="17" hasCustomPrompt="1"/>
          </p:nvPr>
        </p:nvSpPr>
        <p:spPr>
          <a:xfrm>
            <a:off x="340784" y="2649927"/>
            <a:ext cx="4097867" cy="3594100"/>
          </a:xfrm>
          <a:prstGeom prst="rect">
            <a:avLst/>
          </a:prstGeom>
        </p:spPr>
        <p:txBody>
          <a:bodyPr/>
          <a:lstStyle>
            <a:lvl1pPr>
              <a:defRPr sz="1867">
                <a:solidFill>
                  <a:schemeClr val="bg1"/>
                </a:solidFill>
              </a:defRPr>
            </a:lvl1pPr>
          </a:lstStyle>
          <a:p>
            <a:r>
              <a:rPr lang="en-US" dirty="0"/>
              <a:t>Here you have a list of items</a:t>
            </a:r>
          </a:p>
          <a:p>
            <a:r>
              <a:rPr lang="fr-FR" dirty="0"/>
              <a:t>Deuxième niveau
Troisième niveau
Quatrième niveau
Cinquième niveau</a:t>
            </a:r>
          </a:p>
        </p:txBody>
      </p:sp>
    </p:spTree>
    <p:extLst>
      <p:ext uri="{BB962C8B-B14F-4D97-AF65-F5344CB8AC3E}">
        <p14:creationId xmlns:p14="http://schemas.microsoft.com/office/powerpoint/2010/main" val="309551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EE2A4-4F73-43E9-9C17-6EEA7DD6B6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D44CDB-2462-48BD-BF68-ACB10FFCED0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6990B6-D4FA-4845-B606-C4129AF64DC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8997D03-C2F8-4168-852F-7E72C428CAC9}"/>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6" name="Espace réservé du pied de page 5">
            <a:extLst>
              <a:ext uri="{FF2B5EF4-FFF2-40B4-BE49-F238E27FC236}">
                <a16:creationId xmlns:a16="http://schemas.microsoft.com/office/drawing/2014/main" id="{CF8E6E3C-5E4F-45E0-99EE-F45173DDBF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6A279A-4B1A-4011-AEAF-7464673EFAF6}"/>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2591291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29482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err="1"/>
              <a:t>Telecoms</a:t>
            </a:r>
            <a:r>
              <a:rPr lang="fr-FR" dirty="0"/>
              <a:t> Infrastructures</a:t>
            </a:r>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1142999" y="1453299"/>
            <a:ext cx="5295900"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en-US" dirty="0"/>
              <a:t>A picture is worth a thousand words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1" y="2359803"/>
            <a:ext cx="7372243" cy="4471820"/>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7A0B7EE7-E31C-4615-8893-17CF098AE1AD}"/>
              </a:ext>
            </a:extLst>
          </p:cNvPr>
          <p:cNvSpPr>
            <a:spLocks noGrp="1"/>
          </p:cNvSpPr>
          <p:nvPr>
            <p:ph type="body" sz="quarter" idx="15" hasCustomPrompt="1"/>
          </p:nvPr>
        </p:nvSpPr>
        <p:spPr>
          <a:xfrm>
            <a:off x="7713593" y="2102228"/>
            <a:ext cx="4097417" cy="2173440"/>
          </a:xfrm>
          <a:prstGeom prst="rect">
            <a:avLst/>
          </a:prstGeom>
        </p:spPr>
        <p:txBody>
          <a:bodyPr/>
          <a:lstStyle>
            <a:lvl1pPr marL="457189" indent="-457189">
              <a:buClr>
                <a:schemeClr val="bg1"/>
              </a:buClr>
              <a:buFont typeface="Police système"/>
              <a:buChar char="&gt;"/>
              <a:defRPr sz="1867">
                <a:solidFill>
                  <a:schemeClr val="bg1"/>
                </a:solidFill>
                <a:latin typeface="Vinci Sans" panose="02000000000000000000" pitchFamily="50" charset="0"/>
              </a:defRPr>
            </a:lvl1pPr>
            <a:lvl2pPr marL="990575" indent="-380990">
              <a:buFont typeface="Arial" panose="020B0604020202020204" pitchFamily="34" charset="0"/>
              <a:buChar char="•"/>
              <a:defRPr sz="1867">
                <a:solidFill>
                  <a:schemeClr val="bg1"/>
                </a:solidFill>
                <a:latin typeface="Vinci Sans" panose="02000000000000000000" pitchFamily="50" charset="0"/>
              </a:defRPr>
            </a:lvl2pPr>
            <a:lvl3pPr>
              <a:defRPr sz="1600">
                <a:solidFill>
                  <a:schemeClr val="bg1"/>
                </a:solidFill>
                <a:latin typeface="Vinci Sans" panose="02000000000000000000" pitchFamily="50" charset="0"/>
              </a:defRPr>
            </a:lvl3pPr>
            <a:lvl4pPr>
              <a:defRPr sz="1467">
                <a:solidFill>
                  <a:schemeClr val="bg1"/>
                </a:solidFill>
                <a:latin typeface="Vinci Sans" panose="02000000000000000000" pitchFamily="50" charset="0"/>
              </a:defRPr>
            </a:lvl4pPr>
            <a:lvl5pPr>
              <a:defRPr sz="1467">
                <a:solidFill>
                  <a:schemeClr val="bg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1" name="Graphique 10">
            <a:extLst>
              <a:ext uri="{FF2B5EF4-FFF2-40B4-BE49-F238E27FC236}">
                <a16:creationId xmlns:a16="http://schemas.microsoft.com/office/drawing/2014/main" id="{98D910DE-2F77-1E49-867D-37E3692A76B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253270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29482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Cloud &amp; Data Center Infrastructures</a:t>
            </a:r>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p:nvPr>
        </p:nvSpPr>
        <p:spPr>
          <a:xfrm>
            <a:off x="1142999" y="1453299"/>
            <a:ext cx="5295900"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endParaRPr lang="en-US" dirty="0"/>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1" y="2359803"/>
            <a:ext cx="7372243" cy="4471820"/>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3A9898F2-7340-C448-8E8D-C278EA7B6CC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6">
            <a:extLst>
              <a:ext uri="{FF2B5EF4-FFF2-40B4-BE49-F238E27FC236}">
                <a16:creationId xmlns:a16="http://schemas.microsoft.com/office/drawing/2014/main" id="{DE853400-ACCB-4E44-BC06-3289F08659AF}"/>
              </a:ext>
            </a:extLst>
          </p:cNvPr>
          <p:cNvSpPr>
            <a:spLocks noGrp="1"/>
          </p:cNvSpPr>
          <p:nvPr>
            <p:ph type="body" sz="quarter" idx="15" hasCustomPrompt="1"/>
          </p:nvPr>
        </p:nvSpPr>
        <p:spPr>
          <a:xfrm>
            <a:off x="7713593" y="2102228"/>
            <a:ext cx="4097417" cy="2173440"/>
          </a:xfrm>
          <a:prstGeom prst="rect">
            <a:avLst/>
          </a:prstGeom>
        </p:spPr>
        <p:txBody>
          <a:bodyPr/>
          <a:lstStyle>
            <a:lvl1pPr marL="457189" indent="-457189">
              <a:buClr>
                <a:schemeClr val="bg1"/>
              </a:buClr>
              <a:buFont typeface="Police système"/>
              <a:buChar char="&gt;"/>
              <a:defRPr sz="1867">
                <a:solidFill>
                  <a:schemeClr val="bg1"/>
                </a:solidFill>
                <a:latin typeface="Vinci Sans" panose="02000000000000000000" pitchFamily="50" charset="0"/>
              </a:defRPr>
            </a:lvl1pPr>
            <a:lvl2pPr marL="990575" indent="-380990">
              <a:buFont typeface="Arial" panose="020B0604020202020204" pitchFamily="34" charset="0"/>
              <a:buChar char="•"/>
              <a:defRPr sz="1867">
                <a:solidFill>
                  <a:schemeClr val="bg1"/>
                </a:solidFill>
                <a:latin typeface="Vinci Sans" panose="02000000000000000000" pitchFamily="50" charset="0"/>
              </a:defRPr>
            </a:lvl2pPr>
            <a:lvl3pPr>
              <a:defRPr sz="1600">
                <a:solidFill>
                  <a:schemeClr val="bg1"/>
                </a:solidFill>
                <a:latin typeface="Vinci Sans" panose="02000000000000000000" pitchFamily="50" charset="0"/>
              </a:defRPr>
            </a:lvl3pPr>
            <a:lvl4pPr>
              <a:defRPr sz="1467">
                <a:solidFill>
                  <a:schemeClr val="bg1"/>
                </a:solidFill>
                <a:latin typeface="Vinci Sans" panose="02000000000000000000" pitchFamily="50" charset="0"/>
              </a:defRPr>
            </a:lvl4pPr>
            <a:lvl5pPr>
              <a:defRPr sz="1467">
                <a:solidFill>
                  <a:schemeClr val="bg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269780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29482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Enterprise Networks</a:t>
            </a:r>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1142999" y="1453299"/>
            <a:ext cx="5295900"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en-US" dirty="0"/>
              <a:t>A picture is worth a thousand words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1" y="2359803"/>
            <a:ext cx="7372243" cy="4471820"/>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3BD56A77-18D3-E74E-A6D6-A87D41BAEA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6">
            <a:extLst>
              <a:ext uri="{FF2B5EF4-FFF2-40B4-BE49-F238E27FC236}">
                <a16:creationId xmlns:a16="http://schemas.microsoft.com/office/drawing/2014/main" id="{985128F9-63CD-4EFB-B6E7-9B51B4C2D92C}"/>
              </a:ext>
            </a:extLst>
          </p:cNvPr>
          <p:cNvSpPr>
            <a:spLocks noGrp="1"/>
          </p:cNvSpPr>
          <p:nvPr>
            <p:ph type="body" sz="quarter" idx="15" hasCustomPrompt="1"/>
          </p:nvPr>
        </p:nvSpPr>
        <p:spPr>
          <a:xfrm>
            <a:off x="7713593" y="2102228"/>
            <a:ext cx="4097417" cy="2173440"/>
          </a:xfrm>
          <a:prstGeom prst="rect">
            <a:avLst/>
          </a:prstGeom>
        </p:spPr>
        <p:txBody>
          <a:bodyPr/>
          <a:lstStyle>
            <a:lvl1pPr marL="457189" indent="-457189">
              <a:buClr>
                <a:schemeClr val="bg1"/>
              </a:buClr>
              <a:buFont typeface="Police système"/>
              <a:buChar char="&gt;"/>
              <a:defRPr sz="1867">
                <a:solidFill>
                  <a:schemeClr val="bg1"/>
                </a:solidFill>
                <a:latin typeface="Vinci Sans" panose="02000000000000000000" pitchFamily="50" charset="0"/>
              </a:defRPr>
            </a:lvl1pPr>
            <a:lvl2pPr marL="990575" indent="-380990">
              <a:buFont typeface="Arial" panose="020B0604020202020204" pitchFamily="34" charset="0"/>
              <a:buChar char="•"/>
              <a:defRPr sz="1867">
                <a:solidFill>
                  <a:schemeClr val="bg1"/>
                </a:solidFill>
                <a:latin typeface="Vinci Sans" panose="02000000000000000000" pitchFamily="50" charset="0"/>
              </a:defRPr>
            </a:lvl2pPr>
            <a:lvl3pPr>
              <a:defRPr sz="1600">
                <a:solidFill>
                  <a:schemeClr val="bg1"/>
                </a:solidFill>
                <a:latin typeface="Vinci Sans" panose="02000000000000000000" pitchFamily="50" charset="0"/>
              </a:defRPr>
            </a:lvl3pPr>
            <a:lvl4pPr>
              <a:defRPr sz="1467">
                <a:solidFill>
                  <a:schemeClr val="bg1"/>
                </a:solidFill>
                <a:latin typeface="Vinci Sans" panose="02000000000000000000" pitchFamily="50" charset="0"/>
              </a:defRPr>
            </a:lvl4pPr>
            <a:lvl5pPr>
              <a:defRPr sz="1467">
                <a:solidFill>
                  <a:schemeClr val="bg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259927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29482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Digital Workspace</a:t>
            </a:r>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1142999" y="1453299"/>
            <a:ext cx="5295900"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en-US" dirty="0"/>
              <a:t>A picture is worth a thousand words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1" y="2359803"/>
            <a:ext cx="7372243" cy="4471820"/>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A7C83D0C-E9B3-004A-BD48-CC525C17E3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6">
            <a:extLst>
              <a:ext uri="{FF2B5EF4-FFF2-40B4-BE49-F238E27FC236}">
                <a16:creationId xmlns:a16="http://schemas.microsoft.com/office/drawing/2014/main" id="{6F707B81-F456-4724-86B1-FE463FA82045}"/>
              </a:ext>
            </a:extLst>
          </p:cNvPr>
          <p:cNvSpPr>
            <a:spLocks noGrp="1"/>
          </p:cNvSpPr>
          <p:nvPr>
            <p:ph type="body" sz="quarter" idx="15" hasCustomPrompt="1"/>
          </p:nvPr>
        </p:nvSpPr>
        <p:spPr>
          <a:xfrm>
            <a:off x="7713593" y="2102228"/>
            <a:ext cx="4097417" cy="2173440"/>
          </a:xfrm>
          <a:prstGeom prst="rect">
            <a:avLst/>
          </a:prstGeom>
        </p:spPr>
        <p:txBody>
          <a:bodyPr/>
          <a:lstStyle>
            <a:lvl1pPr marL="457189" indent="-457189">
              <a:buClr>
                <a:schemeClr val="bg1"/>
              </a:buClr>
              <a:buFont typeface="Police système"/>
              <a:buChar char="&gt;"/>
              <a:defRPr sz="1867">
                <a:solidFill>
                  <a:schemeClr val="bg1"/>
                </a:solidFill>
                <a:latin typeface="Vinci Sans" panose="02000000000000000000" pitchFamily="50" charset="0"/>
              </a:defRPr>
            </a:lvl1pPr>
            <a:lvl2pPr marL="990575" indent="-380990">
              <a:buFont typeface="Arial" panose="020B0604020202020204" pitchFamily="34" charset="0"/>
              <a:buChar char="•"/>
              <a:defRPr sz="1867">
                <a:solidFill>
                  <a:schemeClr val="bg1"/>
                </a:solidFill>
                <a:latin typeface="Vinci Sans" panose="02000000000000000000" pitchFamily="50" charset="0"/>
              </a:defRPr>
            </a:lvl2pPr>
            <a:lvl3pPr>
              <a:defRPr sz="1600">
                <a:solidFill>
                  <a:schemeClr val="bg1"/>
                </a:solidFill>
                <a:latin typeface="Vinci Sans" panose="02000000000000000000" pitchFamily="50" charset="0"/>
              </a:defRPr>
            </a:lvl3pPr>
            <a:lvl4pPr>
              <a:defRPr sz="1467">
                <a:solidFill>
                  <a:schemeClr val="bg1"/>
                </a:solidFill>
                <a:latin typeface="Vinci Sans" panose="02000000000000000000" pitchFamily="50" charset="0"/>
              </a:defRPr>
            </a:lvl4pPr>
            <a:lvl5pPr>
              <a:defRPr sz="1467">
                <a:solidFill>
                  <a:schemeClr val="bg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641605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29482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Business Applications &amp; Data Analytics</a:t>
            </a:r>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p:nvPr>
        </p:nvSpPr>
        <p:spPr>
          <a:xfrm>
            <a:off x="1142999" y="1453299"/>
            <a:ext cx="5295900"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endParaRPr lang="en-US" dirty="0"/>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1" y="2359803"/>
            <a:ext cx="7372243" cy="4471820"/>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ABA6E356-1246-5146-BA3D-97DBF4B272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6">
            <a:extLst>
              <a:ext uri="{FF2B5EF4-FFF2-40B4-BE49-F238E27FC236}">
                <a16:creationId xmlns:a16="http://schemas.microsoft.com/office/drawing/2014/main" id="{DB56EB24-D0E2-4B04-B057-237693442D17}"/>
              </a:ext>
            </a:extLst>
          </p:cNvPr>
          <p:cNvSpPr>
            <a:spLocks noGrp="1"/>
          </p:cNvSpPr>
          <p:nvPr>
            <p:ph type="body" sz="quarter" idx="15" hasCustomPrompt="1"/>
          </p:nvPr>
        </p:nvSpPr>
        <p:spPr>
          <a:xfrm>
            <a:off x="7713593" y="2102228"/>
            <a:ext cx="4097417" cy="2173440"/>
          </a:xfrm>
          <a:prstGeom prst="rect">
            <a:avLst/>
          </a:prstGeom>
        </p:spPr>
        <p:txBody>
          <a:bodyPr/>
          <a:lstStyle>
            <a:lvl1pPr marL="457189" indent="-457189">
              <a:buClr>
                <a:schemeClr val="bg1"/>
              </a:buClr>
              <a:buFont typeface="Police système"/>
              <a:buChar char="&gt;"/>
              <a:defRPr sz="1867">
                <a:solidFill>
                  <a:schemeClr val="bg1"/>
                </a:solidFill>
                <a:latin typeface="Vinci Sans" panose="02000000000000000000" pitchFamily="50" charset="0"/>
              </a:defRPr>
            </a:lvl1pPr>
            <a:lvl2pPr marL="990575" indent="-380990">
              <a:buFont typeface="Arial" panose="020B0604020202020204" pitchFamily="34" charset="0"/>
              <a:buChar char="•"/>
              <a:defRPr sz="1867">
                <a:solidFill>
                  <a:schemeClr val="bg1"/>
                </a:solidFill>
                <a:latin typeface="Vinci Sans" panose="02000000000000000000" pitchFamily="50" charset="0"/>
              </a:defRPr>
            </a:lvl2pPr>
            <a:lvl3pPr>
              <a:defRPr sz="1600">
                <a:solidFill>
                  <a:schemeClr val="bg1"/>
                </a:solidFill>
                <a:latin typeface="Vinci Sans" panose="02000000000000000000" pitchFamily="50" charset="0"/>
              </a:defRPr>
            </a:lvl3pPr>
            <a:lvl4pPr>
              <a:defRPr sz="1467">
                <a:solidFill>
                  <a:schemeClr val="bg1"/>
                </a:solidFill>
                <a:latin typeface="Vinci Sans" panose="02000000000000000000" pitchFamily="50" charset="0"/>
              </a:defRPr>
            </a:lvl4pPr>
            <a:lvl5pPr>
              <a:defRPr sz="1467">
                <a:solidFill>
                  <a:schemeClr val="bg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212499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Espace réservé du texte 23">
            <a:extLst>
              <a:ext uri="{FF2B5EF4-FFF2-40B4-BE49-F238E27FC236}">
                <a16:creationId xmlns:a16="http://schemas.microsoft.com/office/drawing/2014/main" id="{E4EF5325-EB61-4F6A-BC20-B56A57DF9405}"/>
              </a:ext>
            </a:extLst>
          </p:cNvPr>
          <p:cNvSpPr>
            <a:spLocks noGrp="1"/>
          </p:cNvSpPr>
          <p:nvPr>
            <p:ph type="body" sz="quarter" idx="10" hasCustomPrompt="1"/>
          </p:nvPr>
        </p:nvSpPr>
        <p:spPr>
          <a:xfrm>
            <a:off x="1143723" y="906505"/>
            <a:ext cx="529482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Cyber Security</a:t>
            </a:r>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1142999" y="1453299"/>
            <a:ext cx="5295900" cy="64892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en-US" dirty="0"/>
              <a:t>A picture is worth a thousand words</a:t>
            </a:r>
          </a:p>
        </p:txBody>
      </p:sp>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1" y="2359803"/>
            <a:ext cx="7372243" cy="4471820"/>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Graphique 10">
            <a:extLst>
              <a:ext uri="{FF2B5EF4-FFF2-40B4-BE49-F238E27FC236}">
                <a16:creationId xmlns:a16="http://schemas.microsoft.com/office/drawing/2014/main" id="{73477569-86CF-FC4C-A78A-35698268BA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0303" y="190729"/>
            <a:ext cx="1300976" cy="337000"/>
          </a:xfrm>
          <a:prstGeom prst="rect">
            <a:avLst/>
          </a:prstGeom>
        </p:spPr>
      </p:pic>
      <p:sp>
        <p:nvSpPr>
          <p:cNvPr id="12" name="Espace réservé du texte 6">
            <a:extLst>
              <a:ext uri="{FF2B5EF4-FFF2-40B4-BE49-F238E27FC236}">
                <a16:creationId xmlns:a16="http://schemas.microsoft.com/office/drawing/2014/main" id="{B4E4A5E3-7161-4AE4-82BE-8A69C01A3897}"/>
              </a:ext>
            </a:extLst>
          </p:cNvPr>
          <p:cNvSpPr>
            <a:spLocks noGrp="1"/>
          </p:cNvSpPr>
          <p:nvPr>
            <p:ph type="body" sz="quarter" idx="15" hasCustomPrompt="1"/>
          </p:nvPr>
        </p:nvSpPr>
        <p:spPr>
          <a:xfrm>
            <a:off x="7713593" y="2102228"/>
            <a:ext cx="4097417" cy="2173440"/>
          </a:xfrm>
          <a:prstGeom prst="rect">
            <a:avLst/>
          </a:prstGeom>
        </p:spPr>
        <p:txBody>
          <a:bodyPr/>
          <a:lstStyle>
            <a:lvl1pPr marL="457189" indent="-457189">
              <a:buClr>
                <a:schemeClr val="bg1"/>
              </a:buClr>
              <a:buFont typeface="Police système"/>
              <a:buChar char="&gt;"/>
              <a:defRPr sz="1867">
                <a:solidFill>
                  <a:schemeClr val="bg1"/>
                </a:solidFill>
                <a:latin typeface="Vinci Sans" panose="02000000000000000000" pitchFamily="50" charset="0"/>
              </a:defRPr>
            </a:lvl1pPr>
            <a:lvl2pPr marL="990575" indent="-380990">
              <a:buFont typeface="Arial" panose="020B0604020202020204" pitchFamily="34" charset="0"/>
              <a:buChar char="•"/>
              <a:defRPr sz="1867">
                <a:solidFill>
                  <a:schemeClr val="bg1"/>
                </a:solidFill>
                <a:latin typeface="Vinci Sans" panose="02000000000000000000" pitchFamily="50" charset="0"/>
              </a:defRPr>
            </a:lvl2pPr>
            <a:lvl3pPr>
              <a:defRPr sz="1600">
                <a:solidFill>
                  <a:schemeClr val="bg1"/>
                </a:solidFill>
                <a:latin typeface="Vinci Sans" panose="02000000000000000000" pitchFamily="50" charset="0"/>
              </a:defRPr>
            </a:lvl3pPr>
            <a:lvl4pPr>
              <a:defRPr sz="1467">
                <a:solidFill>
                  <a:schemeClr val="bg1"/>
                </a:solidFill>
                <a:latin typeface="Vinci Sans" panose="02000000000000000000" pitchFamily="50" charset="0"/>
              </a:defRPr>
            </a:lvl4pPr>
            <a:lvl5pPr>
              <a:defRPr sz="1467">
                <a:solidFill>
                  <a:schemeClr val="bg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990004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C8CBCB-4420-2442-9B1D-E521BAB95046}"/>
              </a:ext>
            </a:extLst>
          </p:cNvPr>
          <p:cNvSpPr/>
          <p:nvPr userDrawn="1"/>
        </p:nvSpPr>
        <p:spPr>
          <a:xfrm>
            <a:off x="7372357" y="648930"/>
            <a:ext cx="4819644" cy="6209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7713593" y="1453299"/>
            <a:ext cx="4097417" cy="648928"/>
          </a:xfrm>
          <a:prstGeom prst="rect">
            <a:avLst/>
          </a:prstGeom>
        </p:spPr>
        <p:txBody>
          <a:bodyPr/>
          <a:lstStyle>
            <a:lvl1pPr marL="0" indent="0">
              <a:buNone/>
              <a:defRPr sz="2133">
                <a:solidFill>
                  <a:schemeClr val="tx2"/>
                </a:solidFill>
                <a:latin typeface="Vinci Sans Light" panose="02000000000000000000" pitchFamily="2" charset="0"/>
              </a:defRPr>
            </a:lvl1pPr>
          </a:lstStyle>
          <a:p>
            <a:pPr lvl="0"/>
            <a:r>
              <a:rPr lang="en-US" dirty="0"/>
              <a:t>is worth a thousand words</a:t>
            </a:r>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7A0B7EE7-E31C-4615-8893-17CF098AE1AD}"/>
              </a:ext>
            </a:extLst>
          </p:cNvPr>
          <p:cNvSpPr>
            <a:spLocks noGrp="1"/>
          </p:cNvSpPr>
          <p:nvPr>
            <p:ph type="body" sz="quarter" idx="15" hasCustomPrompt="1"/>
          </p:nvPr>
        </p:nvSpPr>
        <p:spPr>
          <a:xfrm>
            <a:off x="7713593" y="2102228"/>
            <a:ext cx="4097417" cy="2495173"/>
          </a:xfrm>
          <a:prstGeom prst="rect">
            <a:avLst/>
          </a:prstGeom>
        </p:spPr>
        <p:txBody>
          <a:bodyPr/>
          <a:lstStyle>
            <a:lvl1pPr marL="0" indent="0">
              <a:buClr>
                <a:schemeClr val="bg1"/>
              </a:buClr>
              <a:buFont typeface="Police système"/>
              <a:buNone/>
              <a:defRPr sz="1400">
                <a:solidFill>
                  <a:schemeClr val="tx1"/>
                </a:solidFill>
                <a:latin typeface="Vinci Sans" panose="02000000000000000000" pitchFamily="50" charset="0"/>
              </a:defRPr>
            </a:lvl1pPr>
            <a:lvl2pPr marL="609585" indent="0">
              <a:buFont typeface="Arial" panose="020B0604020202020204" pitchFamily="34" charset="0"/>
              <a:buNone/>
              <a:defRPr sz="1600">
                <a:solidFill>
                  <a:schemeClr val="tx1"/>
                </a:solidFill>
                <a:latin typeface="Vinci Sans" panose="02000000000000000000" pitchFamily="50" charset="0"/>
              </a:defRPr>
            </a:lvl2pPr>
            <a:lvl3pPr marL="1219170" indent="0">
              <a:buNone/>
              <a:defRPr sz="1467">
                <a:solidFill>
                  <a:schemeClr val="tx1"/>
                </a:solidFill>
                <a:latin typeface="Vinci Sans" panose="02000000000000000000" pitchFamily="50" charset="0"/>
              </a:defRPr>
            </a:lvl3pPr>
            <a:lvl4pPr marL="1828754" indent="0">
              <a:buNone/>
              <a:defRPr sz="1400">
                <a:solidFill>
                  <a:schemeClr val="tx1"/>
                </a:solidFill>
                <a:latin typeface="Vinci Sans" panose="02000000000000000000" pitchFamily="50" charset="0"/>
              </a:defRPr>
            </a:lvl4pPr>
            <a:lvl5pPr marL="2438339" indent="0">
              <a:buNone/>
              <a:defRPr sz="1400">
                <a:solidFill>
                  <a:schemeClr val="tx1"/>
                </a:solidFill>
                <a:latin typeface="Vinci Sans" panose="02000000000000000000" pitchFamily="50"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Espace réservé du texte 23">
            <a:extLst>
              <a:ext uri="{FF2B5EF4-FFF2-40B4-BE49-F238E27FC236}">
                <a16:creationId xmlns:a16="http://schemas.microsoft.com/office/drawing/2014/main" id="{C87C5450-2E85-9647-B2A1-96546D19697D}"/>
              </a:ext>
            </a:extLst>
          </p:cNvPr>
          <p:cNvSpPr>
            <a:spLocks noGrp="1"/>
          </p:cNvSpPr>
          <p:nvPr>
            <p:ph type="body" sz="quarter" idx="10" hasCustomPrompt="1"/>
          </p:nvPr>
        </p:nvSpPr>
        <p:spPr>
          <a:xfrm>
            <a:off x="2910820" y="906505"/>
            <a:ext cx="403145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4" name="Ellipse 3">
            <a:extLst>
              <a:ext uri="{FF2B5EF4-FFF2-40B4-BE49-F238E27FC236}">
                <a16:creationId xmlns:a16="http://schemas.microsoft.com/office/drawing/2014/main" id="{81B0C710-C2FE-C643-B2F9-69BE225DCCD7}"/>
              </a:ext>
            </a:extLst>
          </p:cNvPr>
          <p:cNvSpPr/>
          <p:nvPr userDrawn="1"/>
        </p:nvSpPr>
        <p:spPr>
          <a:xfrm>
            <a:off x="6942272" y="3323436"/>
            <a:ext cx="860056" cy="8600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3" name="Graphique 12">
            <a:extLst>
              <a:ext uri="{FF2B5EF4-FFF2-40B4-BE49-F238E27FC236}">
                <a16:creationId xmlns:a16="http://schemas.microsoft.com/office/drawing/2014/main" id="{27FDDB96-5743-8244-802A-C63572E2B7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725" y="795878"/>
            <a:ext cx="1437324" cy="1474921"/>
          </a:xfrm>
          <a:prstGeom prst="rect">
            <a:avLst/>
          </a:prstGeom>
        </p:spPr>
      </p:pic>
      <p:pic>
        <p:nvPicPr>
          <p:cNvPr id="15" name="Graphique 14">
            <a:extLst>
              <a:ext uri="{FF2B5EF4-FFF2-40B4-BE49-F238E27FC236}">
                <a16:creationId xmlns:a16="http://schemas.microsoft.com/office/drawing/2014/main" id="{D38753A8-5DDA-AD46-A592-946DE22C53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1894082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 image">
    <p:spTree>
      <p:nvGrpSpPr>
        <p:cNvPr id="1" name=""/>
        <p:cNvGrpSpPr/>
        <p:nvPr/>
      </p:nvGrpSpPr>
      <p:grpSpPr>
        <a:xfrm>
          <a:off x="0" y="0"/>
          <a:ext cx="0" cy="0"/>
          <a:chOff x="0" y="0"/>
          <a:chExt cx="0" cy="0"/>
        </a:xfrm>
      </p:grpSpPr>
      <p:sp>
        <p:nvSpPr>
          <p:cNvPr id="10" name="Espace réservé pour une image  5">
            <a:extLst>
              <a:ext uri="{FF2B5EF4-FFF2-40B4-BE49-F238E27FC236}">
                <a16:creationId xmlns:a16="http://schemas.microsoft.com/office/drawing/2014/main" id="{59797527-93A4-4B57-B48F-CEB7C3935935}"/>
              </a:ext>
            </a:extLst>
          </p:cNvPr>
          <p:cNvSpPr>
            <a:spLocks noGrp="1"/>
          </p:cNvSpPr>
          <p:nvPr>
            <p:ph type="pic" sz="quarter" idx="12"/>
          </p:nvPr>
        </p:nvSpPr>
        <p:spPr>
          <a:xfrm>
            <a:off x="207926" y="2359803"/>
            <a:ext cx="11766697" cy="4316141"/>
          </a:xfrm>
          <a:prstGeom prst="rect">
            <a:avLst/>
          </a:prstGeom>
        </p:spPr>
        <p:txBody>
          <a:bodyPr/>
          <a:lstStyle>
            <a:lvl1pPr marL="0" indent="0">
              <a:buNone/>
              <a:defRPr>
                <a:solidFill>
                  <a:schemeClr val="tx1"/>
                </a:solidFill>
                <a:latin typeface="Vinci Sans" panose="02000000000000000000" pitchFamily="50" charset="0"/>
              </a:defRPr>
            </a:lvl1pPr>
          </a:lstStyle>
          <a:p>
            <a:endParaRPr lang="fr-FR" dirty="0"/>
          </a:p>
        </p:txBody>
      </p:sp>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texte 5">
            <a:extLst>
              <a:ext uri="{FF2B5EF4-FFF2-40B4-BE49-F238E27FC236}">
                <a16:creationId xmlns:a16="http://schemas.microsoft.com/office/drawing/2014/main" id="{B640B270-0411-4859-AE36-29E3A2DE3439}"/>
              </a:ext>
            </a:extLst>
          </p:cNvPr>
          <p:cNvSpPr>
            <a:spLocks noGrp="1"/>
          </p:cNvSpPr>
          <p:nvPr>
            <p:ph type="body" sz="quarter" idx="11" hasCustomPrompt="1"/>
          </p:nvPr>
        </p:nvSpPr>
        <p:spPr>
          <a:xfrm>
            <a:off x="7713593" y="895221"/>
            <a:ext cx="4097417" cy="648928"/>
          </a:xfrm>
          <a:prstGeom prst="rect">
            <a:avLst/>
          </a:prstGeom>
        </p:spPr>
        <p:txBody>
          <a:bodyPr/>
          <a:lstStyle>
            <a:lvl1pPr marL="0" indent="0">
              <a:buNone/>
              <a:defRPr sz="1600">
                <a:solidFill>
                  <a:schemeClr val="tx2"/>
                </a:solidFill>
                <a:latin typeface="Vinci Sans Light" panose="02000000000000000000" pitchFamily="2" charset="0"/>
              </a:defRPr>
            </a:lvl1pPr>
          </a:lstStyle>
          <a:p>
            <a:pPr lvl="0"/>
            <a:r>
              <a:rPr lang="en-US" dirty="0"/>
              <a:t>“Is worth a thousand words”</a:t>
            </a:r>
            <a:br>
              <a:rPr lang="en-US" dirty="0"/>
            </a:br>
            <a:endParaRPr lang="en-US" dirty="0"/>
          </a:p>
        </p:txBody>
      </p:sp>
      <p:sp>
        <p:nvSpPr>
          <p:cNvPr id="14" name="Espace réservé du texte 5">
            <a:extLst>
              <a:ext uri="{FF2B5EF4-FFF2-40B4-BE49-F238E27FC236}">
                <a16:creationId xmlns:a16="http://schemas.microsoft.com/office/drawing/2014/main" id="{BC6F79B4-D0E5-43DF-96BB-2BF77D9F166E}"/>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err="1"/>
              <a:t>TitLE</a:t>
            </a:r>
            <a:r>
              <a:rPr lang="fr-FR" dirty="0"/>
              <a:t> OF THE CHAPTER</a:t>
            </a:r>
          </a:p>
        </p:txBody>
      </p:sp>
      <p:cxnSp>
        <p:nvCxnSpPr>
          <p:cNvPr id="9" name="Connecteur droit 8">
            <a:extLst>
              <a:ext uri="{FF2B5EF4-FFF2-40B4-BE49-F238E27FC236}">
                <a16:creationId xmlns:a16="http://schemas.microsoft.com/office/drawing/2014/main" id="{E9CE5C5A-2F39-486A-A850-C97E953E039B}"/>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7A0B7EE7-E31C-4615-8893-17CF098AE1AD}"/>
              </a:ext>
            </a:extLst>
          </p:cNvPr>
          <p:cNvSpPr>
            <a:spLocks noGrp="1"/>
          </p:cNvSpPr>
          <p:nvPr>
            <p:ph type="body" sz="quarter" idx="15" hasCustomPrompt="1"/>
          </p:nvPr>
        </p:nvSpPr>
        <p:spPr>
          <a:xfrm>
            <a:off x="9417204" y="2697476"/>
            <a:ext cx="2397651" cy="539723"/>
          </a:xfrm>
          <a:prstGeom prst="rect">
            <a:avLst/>
          </a:prstGeom>
        </p:spPr>
        <p:txBody>
          <a:bodyPr/>
          <a:lstStyle>
            <a:lvl1pPr marL="0" indent="0" algn="ctr">
              <a:buClr>
                <a:schemeClr val="bg1"/>
              </a:buClr>
              <a:buFont typeface="Police système"/>
              <a:buNone/>
              <a:defRPr sz="3200">
                <a:solidFill>
                  <a:schemeClr val="bg1"/>
                </a:solidFill>
                <a:latin typeface="Vinci Sans" panose="02000000000000000000" pitchFamily="50" charset="0"/>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Xx </a:t>
            </a:r>
            <a:r>
              <a:rPr lang="fr-FR" dirty="0" err="1"/>
              <a:t>years</a:t>
            </a:r>
            <a:endParaRPr lang="en-US" dirty="0"/>
          </a:p>
        </p:txBody>
      </p:sp>
      <p:sp>
        <p:nvSpPr>
          <p:cNvPr id="17" name="Espace réservé du texte 23">
            <a:extLst>
              <a:ext uri="{FF2B5EF4-FFF2-40B4-BE49-F238E27FC236}">
                <a16:creationId xmlns:a16="http://schemas.microsoft.com/office/drawing/2014/main" id="{C87C5450-2E85-9647-B2A1-96546D19697D}"/>
              </a:ext>
            </a:extLst>
          </p:cNvPr>
          <p:cNvSpPr>
            <a:spLocks noGrp="1"/>
          </p:cNvSpPr>
          <p:nvPr>
            <p:ph type="body" sz="quarter" idx="10" hasCustomPrompt="1"/>
          </p:nvPr>
        </p:nvSpPr>
        <p:spPr>
          <a:xfrm>
            <a:off x="2910820" y="906505"/>
            <a:ext cx="4800000" cy="1275292"/>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16" name="Espace réservé du texte 6">
            <a:extLst>
              <a:ext uri="{FF2B5EF4-FFF2-40B4-BE49-F238E27FC236}">
                <a16:creationId xmlns:a16="http://schemas.microsoft.com/office/drawing/2014/main" id="{29F2AE26-26FD-AA4C-BADB-14EAD04473F7}"/>
              </a:ext>
            </a:extLst>
          </p:cNvPr>
          <p:cNvSpPr>
            <a:spLocks noGrp="1"/>
          </p:cNvSpPr>
          <p:nvPr>
            <p:ph type="body" sz="quarter" idx="16" hasCustomPrompt="1"/>
          </p:nvPr>
        </p:nvSpPr>
        <p:spPr>
          <a:xfrm>
            <a:off x="9417204" y="3141321"/>
            <a:ext cx="2397651" cy="539723"/>
          </a:xfrm>
          <a:prstGeom prst="rect">
            <a:avLst/>
          </a:prstGeom>
        </p:spPr>
        <p:txBody>
          <a:bodyPr/>
          <a:lstStyle>
            <a:lvl1pPr marL="0" indent="0" algn="ctr">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cxnSp>
        <p:nvCxnSpPr>
          <p:cNvPr id="25" name="Connecteur droit 24">
            <a:extLst>
              <a:ext uri="{FF2B5EF4-FFF2-40B4-BE49-F238E27FC236}">
                <a16:creationId xmlns:a16="http://schemas.microsoft.com/office/drawing/2014/main" id="{48C35032-4AEC-814C-977E-DA5993B3A540}"/>
              </a:ext>
            </a:extLst>
          </p:cNvPr>
          <p:cNvCxnSpPr>
            <a:cxnSpLocks/>
          </p:cNvCxnSpPr>
          <p:nvPr userDrawn="1"/>
        </p:nvCxnSpPr>
        <p:spPr>
          <a:xfrm>
            <a:off x="9257438" y="7019215"/>
            <a:ext cx="8321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6">
            <a:extLst>
              <a:ext uri="{FF2B5EF4-FFF2-40B4-BE49-F238E27FC236}">
                <a16:creationId xmlns:a16="http://schemas.microsoft.com/office/drawing/2014/main" id="{3987826C-3417-8341-A8BE-D05E393C8303}"/>
              </a:ext>
            </a:extLst>
          </p:cNvPr>
          <p:cNvSpPr>
            <a:spLocks noGrp="1"/>
          </p:cNvSpPr>
          <p:nvPr>
            <p:ph type="body" sz="quarter" idx="17" hasCustomPrompt="1"/>
          </p:nvPr>
        </p:nvSpPr>
        <p:spPr>
          <a:xfrm>
            <a:off x="9417204" y="4001736"/>
            <a:ext cx="2397651" cy="539723"/>
          </a:xfrm>
          <a:prstGeom prst="rect">
            <a:avLst/>
          </a:prstGeom>
        </p:spPr>
        <p:txBody>
          <a:bodyPr/>
          <a:lstStyle>
            <a:lvl1pPr marL="0" indent="0" algn="ctr">
              <a:buClr>
                <a:schemeClr val="bg1"/>
              </a:buClr>
              <a:buFont typeface="Police système"/>
              <a:buNone/>
              <a:defRPr sz="3200">
                <a:solidFill>
                  <a:schemeClr val="bg1"/>
                </a:solidFill>
                <a:latin typeface="Vinci Sans" panose="02000000000000000000" pitchFamily="50" charset="0"/>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Xx </a:t>
            </a:r>
            <a:r>
              <a:rPr lang="fr-FR" dirty="0" err="1"/>
              <a:t>years</a:t>
            </a:r>
            <a:endParaRPr lang="en-US" dirty="0"/>
          </a:p>
        </p:txBody>
      </p:sp>
      <p:sp>
        <p:nvSpPr>
          <p:cNvPr id="30" name="Espace réservé du texte 6">
            <a:extLst>
              <a:ext uri="{FF2B5EF4-FFF2-40B4-BE49-F238E27FC236}">
                <a16:creationId xmlns:a16="http://schemas.microsoft.com/office/drawing/2014/main" id="{196B2AC7-41AA-8B45-8E67-6E4776A34803}"/>
              </a:ext>
            </a:extLst>
          </p:cNvPr>
          <p:cNvSpPr>
            <a:spLocks noGrp="1"/>
          </p:cNvSpPr>
          <p:nvPr>
            <p:ph type="body" sz="quarter" idx="18" hasCustomPrompt="1"/>
          </p:nvPr>
        </p:nvSpPr>
        <p:spPr>
          <a:xfrm>
            <a:off x="9417204" y="4445581"/>
            <a:ext cx="2397651" cy="539723"/>
          </a:xfrm>
          <a:prstGeom prst="rect">
            <a:avLst/>
          </a:prstGeom>
        </p:spPr>
        <p:txBody>
          <a:bodyPr/>
          <a:lstStyle>
            <a:lvl1pPr marL="0" indent="0" algn="ctr">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32" name="Espace réservé du texte 6">
            <a:extLst>
              <a:ext uri="{FF2B5EF4-FFF2-40B4-BE49-F238E27FC236}">
                <a16:creationId xmlns:a16="http://schemas.microsoft.com/office/drawing/2014/main" id="{CED852C1-FC52-0644-96D9-769C872EAD3A}"/>
              </a:ext>
            </a:extLst>
          </p:cNvPr>
          <p:cNvSpPr>
            <a:spLocks noGrp="1"/>
          </p:cNvSpPr>
          <p:nvPr>
            <p:ph type="body" sz="quarter" idx="19" hasCustomPrompt="1"/>
          </p:nvPr>
        </p:nvSpPr>
        <p:spPr>
          <a:xfrm>
            <a:off x="9417204" y="5304545"/>
            <a:ext cx="2397651" cy="539723"/>
          </a:xfrm>
          <a:prstGeom prst="rect">
            <a:avLst/>
          </a:prstGeom>
        </p:spPr>
        <p:txBody>
          <a:bodyPr/>
          <a:lstStyle>
            <a:lvl1pPr marL="0" indent="0" algn="ctr">
              <a:buClr>
                <a:schemeClr val="bg1"/>
              </a:buClr>
              <a:buFont typeface="Police système"/>
              <a:buNone/>
              <a:defRPr sz="3200">
                <a:solidFill>
                  <a:schemeClr val="bg1"/>
                </a:solidFill>
                <a:latin typeface="Vinci Sans" panose="02000000000000000000" pitchFamily="50" charset="0"/>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Xx </a:t>
            </a:r>
            <a:r>
              <a:rPr lang="fr-FR" dirty="0" err="1"/>
              <a:t>years</a:t>
            </a:r>
            <a:endParaRPr lang="en-US" dirty="0"/>
          </a:p>
        </p:txBody>
      </p:sp>
      <p:sp>
        <p:nvSpPr>
          <p:cNvPr id="33" name="Espace réservé du texte 6">
            <a:extLst>
              <a:ext uri="{FF2B5EF4-FFF2-40B4-BE49-F238E27FC236}">
                <a16:creationId xmlns:a16="http://schemas.microsoft.com/office/drawing/2014/main" id="{430F360B-6438-F14F-B8F2-88A3B1B84150}"/>
              </a:ext>
            </a:extLst>
          </p:cNvPr>
          <p:cNvSpPr>
            <a:spLocks noGrp="1"/>
          </p:cNvSpPr>
          <p:nvPr>
            <p:ph type="body" sz="quarter" idx="20" hasCustomPrompt="1"/>
          </p:nvPr>
        </p:nvSpPr>
        <p:spPr>
          <a:xfrm>
            <a:off x="9417204" y="5748391"/>
            <a:ext cx="2397651" cy="539723"/>
          </a:xfrm>
          <a:prstGeom prst="rect">
            <a:avLst/>
          </a:prstGeom>
        </p:spPr>
        <p:txBody>
          <a:bodyPr/>
          <a:lstStyle>
            <a:lvl1pPr marL="0" indent="0" algn="ctr">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44" name="Espace réservé du texte 6">
            <a:extLst>
              <a:ext uri="{FF2B5EF4-FFF2-40B4-BE49-F238E27FC236}">
                <a16:creationId xmlns:a16="http://schemas.microsoft.com/office/drawing/2014/main" id="{47C60C6E-B7CA-FB44-8009-8BD10CCF820C}"/>
              </a:ext>
            </a:extLst>
          </p:cNvPr>
          <p:cNvSpPr>
            <a:spLocks noGrp="1"/>
          </p:cNvSpPr>
          <p:nvPr>
            <p:ph type="body" sz="quarter" idx="21" hasCustomPrompt="1"/>
          </p:nvPr>
        </p:nvSpPr>
        <p:spPr>
          <a:xfrm>
            <a:off x="6868739" y="6020381"/>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45" name="Espace réservé du texte 6">
            <a:extLst>
              <a:ext uri="{FF2B5EF4-FFF2-40B4-BE49-F238E27FC236}">
                <a16:creationId xmlns:a16="http://schemas.microsoft.com/office/drawing/2014/main" id="{45FCBF1A-C107-5F4A-8188-6D5A7545B155}"/>
              </a:ext>
            </a:extLst>
          </p:cNvPr>
          <p:cNvSpPr>
            <a:spLocks noGrp="1"/>
          </p:cNvSpPr>
          <p:nvPr>
            <p:ph type="body" sz="quarter" idx="22" hasCustomPrompt="1"/>
          </p:nvPr>
        </p:nvSpPr>
        <p:spPr>
          <a:xfrm>
            <a:off x="4726672" y="6020381"/>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46" name="Espace réservé du texte 6">
            <a:extLst>
              <a:ext uri="{FF2B5EF4-FFF2-40B4-BE49-F238E27FC236}">
                <a16:creationId xmlns:a16="http://schemas.microsoft.com/office/drawing/2014/main" id="{93530398-3FF9-874C-8E87-5A50132545E2}"/>
              </a:ext>
            </a:extLst>
          </p:cNvPr>
          <p:cNvSpPr>
            <a:spLocks noGrp="1"/>
          </p:cNvSpPr>
          <p:nvPr>
            <p:ph type="body" sz="quarter" idx="23" hasCustomPrompt="1"/>
          </p:nvPr>
        </p:nvSpPr>
        <p:spPr>
          <a:xfrm>
            <a:off x="2576139" y="6020381"/>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47" name="Espace réservé du texte 6">
            <a:extLst>
              <a:ext uri="{FF2B5EF4-FFF2-40B4-BE49-F238E27FC236}">
                <a16:creationId xmlns:a16="http://schemas.microsoft.com/office/drawing/2014/main" id="{AD0F6297-13CA-9341-BEB6-8EE702627F45}"/>
              </a:ext>
            </a:extLst>
          </p:cNvPr>
          <p:cNvSpPr>
            <a:spLocks noGrp="1"/>
          </p:cNvSpPr>
          <p:nvPr>
            <p:ph type="body" sz="quarter" idx="24" hasCustomPrompt="1"/>
          </p:nvPr>
        </p:nvSpPr>
        <p:spPr>
          <a:xfrm>
            <a:off x="434072" y="6020381"/>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38" name="Espace réservé du texte 6">
            <a:extLst>
              <a:ext uri="{FF2B5EF4-FFF2-40B4-BE49-F238E27FC236}">
                <a16:creationId xmlns:a16="http://schemas.microsoft.com/office/drawing/2014/main" id="{E7FFC975-8121-0547-9E41-D11BD6EBE62B}"/>
              </a:ext>
            </a:extLst>
          </p:cNvPr>
          <p:cNvSpPr>
            <a:spLocks noGrp="1"/>
          </p:cNvSpPr>
          <p:nvPr>
            <p:ph type="body" sz="quarter" idx="25" hasCustomPrompt="1"/>
          </p:nvPr>
        </p:nvSpPr>
        <p:spPr>
          <a:xfrm>
            <a:off x="434072" y="3591288"/>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39" name="Espace réservé du texte 6">
            <a:extLst>
              <a:ext uri="{FF2B5EF4-FFF2-40B4-BE49-F238E27FC236}">
                <a16:creationId xmlns:a16="http://schemas.microsoft.com/office/drawing/2014/main" id="{7BFCDA13-24C9-2B4F-B282-965A300F25AB}"/>
              </a:ext>
            </a:extLst>
          </p:cNvPr>
          <p:cNvSpPr>
            <a:spLocks noGrp="1"/>
          </p:cNvSpPr>
          <p:nvPr>
            <p:ph type="body" sz="quarter" idx="26" hasCustomPrompt="1"/>
          </p:nvPr>
        </p:nvSpPr>
        <p:spPr>
          <a:xfrm>
            <a:off x="2691892" y="3591288"/>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48" name="Espace réservé du texte 6">
            <a:extLst>
              <a:ext uri="{FF2B5EF4-FFF2-40B4-BE49-F238E27FC236}">
                <a16:creationId xmlns:a16="http://schemas.microsoft.com/office/drawing/2014/main" id="{06CED2BF-65E3-5D44-8F27-55661BE78DA3}"/>
              </a:ext>
            </a:extLst>
          </p:cNvPr>
          <p:cNvSpPr>
            <a:spLocks noGrp="1"/>
          </p:cNvSpPr>
          <p:nvPr>
            <p:ph type="body" sz="quarter" idx="27" hasCustomPrompt="1"/>
          </p:nvPr>
        </p:nvSpPr>
        <p:spPr>
          <a:xfrm>
            <a:off x="4793888" y="3591288"/>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sp>
        <p:nvSpPr>
          <p:cNvPr id="49" name="Espace réservé du texte 6">
            <a:extLst>
              <a:ext uri="{FF2B5EF4-FFF2-40B4-BE49-F238E27FC236}">
                <a16:creationId xmlns:a16="http://schemas.microsoft.com/office/drawing/2014/main" id="{1F0C608C-6001-0747-B319-2862995793E6}"/>
              </a:ext>
            </a:extLst>
          </p:cNvPr>
          <p:cNvSpPr>
            <a:spLocks noGrp="1"/>
          </p:cNvSpPr>
          <p:nvPr>
            <p:ph type="body" sz="quarter" idx="28" hasCustomPrompt="1"/>
          </p:nvPr>
        </p:nvSpPr>
        <p:spPr>
          <a:xfrm>
            <a:off x="6999616" y="3591288"/>
            <a:ext cx="1995064" cy="539723"/>
          </a:xfrm>
          <a:prstGeom prst="rect">
            <a:avLst/>
          </a:prstGeom>
        </p:spPr>
        <p:txBody>
          <a:bodyPr anchor="b"/>
          <a:lstStyle>
            <a:lvl1pPr marL="0" indent="0" algn="l">
              <a:buClr>
                <a:schemeClr val="bg1"/>
              </a:buClr>
              <a:buFont typeface="Police système"/>
              <a:buNone/>
              <a:defRPr sz="1467" b="0" i="0">
                <a:solidFill>
                  <a:schemeClr val="bg1"/>
                </a:solidFill>
                <a:latin typeface="Vinci Sans Light" panose="02000000000000000000" pitchFamily="2" charset="77"/>
              </a:defRPr>
            </a:lvl1pPr>
            <a:lvl2pPr marL="609585" indent="0">
              <a:buFont typeface="Arial" panose="020B0604020202020204" pitchFamily="34" charset="0"/>
              <a:buNone/>
              <a:defRPr sz="2133">
                <a:solidFill>
                  <a:schemeClr val="tx1"/>
                </a:solidFill>
                <a:latin typeface="Vinci Sans" panose="02000000000000000000" pitchFamily="50" charset="0"/>
              </a:defRPr>
            </a:lvl2pPr>
            <a:lvl3pPr marL="1219170" indent="0">
              <a:buNone/>
              <a:defRPr sz="1867">
                <a:solidFill>
                  <a:schemeClr val="tx1"/>
                </a:solidFill>
                <a:latin typeface="Vinci Sans" panose="02000000000000000000" pitchFamily="50" charset="0"/>
              </a:defRPr>
            </a:lvl3pPr>
            <a:lvl4pPr marL="1828754" indent="0">
              <a:buNone/>
              <a:defRPr sz="1600">
                <a:solidFill>
                  <a:schemeClr val="tx1"/>
                </a:solidFill>
                <a:latin typeface="Vinci Sans" panose="02000000000000000000" pitchFamily="50" charset="0"/>
              </a:defRPr>
            </a:lvl4pPr>
            <a:lvl5pPr marL="2438339" indent="0">
              <a:buNone/>
              <a:defRPr sz="1600">
                <a:solidFill>
                  <a:schemeClr val="tx1"/>
                </a:solidFill>
                <a:latin typeface="Vinci Sans" panose="02000000000000000000" pitchFamily="50" charset="0"/>
              </a:defRPr>
            </a:lvl5pPr>
          </a:lstStyle>
          <a:p>
            <a:pPr lvl="0"/>
            <a:r>
              <a:rPr lang="fr-FR" dirty="0"/>
              <a:t>description</a:t>
            </a:r>
            <a:endParaRPr lang="en-US" dirty="0"/>
          </a:p>
        </p:txBody>
      </p:sp>
      <p:pic>
        <p:nvPicPr>
          <p:cNvPr id="26" name="Graphique 25">
            <a:extLst>
              <a:ext uri="{FF2B5EF4-FFF2-40B4-BE49-F238E27FC236}">
                <a16:creationId xmlns:a16="http://schemas.microsoft.com/office/drawing/2014/main" id="{875C7159-8B3A-7D4C-B1C1-D68DF03DC8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725" y="795878"/>
            <a:ext cx="1437324" cy="1474921"/>
          </a:xfrm>
          <a:prstGeom prst="rect">
            <a:avLst/>
          </a:prstGeom>
        </p:spPr>
      </p:pic>
      <p:pic>
        <p:nvPicPr>
          <p:cNvPr id="27" name="Graphique 26">
            <a:extLst>
              <a:ext uri="{FF2B5EF4-FFF2-40B4-BE49-F238E27FC236}">
                <a16:creationId xmlns:a16="http://schemas.microsoft.com/office/drawing/2014/main" id="{261C6413-DB1B-7A41-875A-05F0EAF90CD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1343853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 3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49B3E4-9A7F-4541-A450-C2ADA74E4D1D}"/>
              </a:ext>
            </a:extLst>
          </p:cNvPr>
          <p:cNvSpPr/>
          <p:nvPr userDrawn="1"/>
        </p:nvSpPr>
        <p:spPr>
          <a:xfrm>
            <a:off x="0" y="1"/>
            <a:ext cx="12192000" cy="6489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Espace réservé du texte 14">
            <a:extLst>
              <a:ext uri="{FF2B5EF4-FFF2-40B4-BE49-F238E27FC236}">
                <a16:creationId xmlns:a16="http://schemas.microsoft.com/office/drawing/2014/main" id="{687C6B55-C30E-464F-99CE-D5FEB41F4771}"/>
              </a:ext>
            </a:extLst>
          </p:cNvPr>
          <p:cNvSpPr>
            <a:spLocks noGrp="1"/>
          </p:cNvSpPr>
          <p:nvPr>
            <p:ph type="body" sz="quarter" idx="16" hasCustomPrompt="1"/>
          </p:nvPr>
        </p:nvSpPr>
        <p:spPr>
          <a:xfrm>
            <a:off x="1182953" y="4839145"/>
            <a:ext cx="3118177" cy="326041"/>
          </a:xfrm>
          <a:prstGeom prst="rect">
            <a:avLst/>
          </a:prstGeom>
        </p:spPr>
        <p:txBody>
          <a:bodyPr/>
          <a:lstStyle>
            <a:lvl1pPr marL="0" indent="0" algn="l">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sp>
        <p:nvSpPr>
          <p:cNvPr id="13" name="Espace réservé du texte 21">
            <a:extLst>
              <a:ext uri="{FF2B5EF4-FFF2-40B4-BE49-F238E27FC236}">
                <a16:creationId xmlns:a16="http://schemas.microsoft.com/office/drawing/2014/main" id="{D887948E-CB8F-4BAD-B809-D7327220F76A}"/>
              </a:ext>
            </a:extLst>
          </p:cNvPr>
          <p:cNvSpPr>
            <a:spLocks noGrp="1"/>
          </p:cNvSpPr>
          <p:nvPr>
            <p:ph type="body" sz="quarter" idx="17" hasCustomPrompt="1"/>
          </p:nvPr>
        </p:nvSpPr>
        <p:spPr>
          <a:xfrm>
            <a:off x="1182953" y="5301696"/>
            <a:ext cx="3118177" cy="854365"/>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a:t>Texte</a:t>
            </a:r>
          </a:p>
        </p:txBody>
      </p:sp>
      <p:sp>
        <p:nvSpPr>
          <p:cNvPr id="25" name="Espace réservé du texte 5">
            <a:extLst>
              <a:ext uri="{FF2B5EF4-FFF2-40B4-BE49-F238E27FC236}">
                <a16:creationId xmlns:a16="http://schemas.microsoft.com/office/drawing/2014/main" id="{D57C23A9-008E-4393-8C3D-21099D2C7E7C}"/>
              </a:ext>
            </a:extLst>
          </p:cNvPr>
          <p:cNvSpPr>
            <a:spLocks noGrp="1"/>
          </p:cNvSpPr>
          <p:nvPr>
            <p:ph type="body" sz="quarter" idx="14" hasCustomPrompt="1"/>
          </p:nvPr>
        </p:nvSpPr>
        <p:spPr>
          <a:xfrm>
            <a:off x="1143723" y="182057"/>
            <a:ext cx="6720000" cy="288868"/>
          </a:xfrm>
          <a:prstGeom prst="rect">
            <a:avLst/>
          </a:prstGeom>
        </p:spPr>
        <p:txBody>
          <a:bodyPr/>
          <a:lstStyle>
            <a:lvl1pPr marL="0" indent="0">
              <a:buNone/>
              <a:defRPr sz="1600" cap="all" baseline="0">
                <a:solidFill>
                  <a:schemeClr val="tx2"/>
                </a:solidFill>
                <a:latin typeface="Vinci Sans Medium" panose="02000000000000000000" pitchFamily="2" charset="0"/>
              </a:defRPr>
            </a:lvl1pPr>
          </a:lstStyle>
          <a:p>
            <a:pPr lvl="0"/>
            <a:r>
              <a:rPr lang="fr-FR" dirty="0"/>
              <a:t>TITLE OF THE CHAPTER</a:t>
            </a:r>
          </a:p>
        </p:txBody>
      </p:sp>
      <p:cxnSp>
        <p:nvCxnSpPr>
          <p:cNvPr id="22" name="Connecteur droit 21">
            <a:extLst>
              <a:ext uri="{FF2B5EF4-FFF2-40B4-BE49-F238E27FC236}">
                <a16:creationId xmlns:a16="http://schemas.microsoft.com/office/drawing/2014/main" id="{E738C6BE-2273-434B-BB22-1451CA08F7E7}"/>
              </a:ext>
            </a:extLst>
          </p:cNvPr>
          <p:cNvCxnSpPr>
            <a:cxnSpLocks/>
          </p:cNvCxnSpPr>
          <p:nvPr userDrawn="1"/>
        </p:nvCxnSpPr>
        <p:spPr>
          <a:xfrm>
            <a:off x="1143723" y="227491"/>
            <a:ext cx="0" cy="2025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Espace réservé du texte 23">
            <a:extLst>
              <a:ext uri="{FF2B5EF4-FFF2-40B4-BE49-F238E27FC236}">
                <a16:creationId xmlns:a16="http://schemas.microsoft.com/office/drawing/2014/main" id="{1AB17186-9FA6-472F-AE01-28406BAD8B7C}"/>
              </a:ext>
            </a:extLst>
          </p:cNvPr>
          <p:cNvSpPr>
            <a:spLocks noGrp="1"/>
          </p:cNvSpPr>
          <p:nvPr>
            <p:ph type="body" sz="quarter" idx="10" hasCustomPrompt="1"/>
          </p:nvPr>
        </p:nvSpPr>
        <p:spPr>
          <a:xfrm>
            <a:off x="2910819" y="906505"/>
            <a:ext cx="8790263" cy="648928"/>
          </a:xfrm>
          <a:prstGeom prst="rect">
            <a:avLst/>
          </a:prstGeom>
        </p:spPr>
        <p:txBody>
          <a:bodyPr/>
          <a:lstStyle>
            <a:lvl1pPr marL="0" indent="0">
              <a:buNone/>
              <a:defRPr sz="4000">
                <a:solidFill>
                  <a:schemeClr val="tx2"/>
                </a:solidFill>
                <a:latin typeface="Vinci Sans Light" panose="02000000000000000000" pitchFamily="2" charset="0"/>
              </a:defRPr>
            </a:lvl1pPr>
          </a:lstStyle>
          <a:p>
            <a:pPr lvl="0"/>
            <a:r>
              <a:rPr lang="fr-FR" dirty="0"/>
              <a:t>This </a:t>
            </a:r>
            <a:r>
              <a:rPr lang="fr-FR" dirty="0" err="1"/>
              <a:t>is</a:t>
            </a:r>
            <a:r>
              <a:rPr lang="fr-FR" dirty="0"/>
              <a:t> a slide </a:t>
            </a:r>
            <a:r>
              <a:rPr lang="fr-FR" dirty="0" err="1"/>
              <a:t>title</a:t>
            </a:r>
            <a:endParaRPr lang="fr-FR" dirty="0"/>
          </a:p>
        </p:txBody>
      </p:sp>
      <p:sp>
        <p:nvSpPr>
          <p:cNvPr id="27" name="Espace réservé du texte 5">
            <a:extLst>
              <a:ext uri="{FF2B5EF4-FFF2-40B4-BE49-F238E27FC236}">
                <a16:creationId xmlns:a16="http://schemas.microsoft.com/office/drawing/2014/main" id="{29B8D4C5-2EFD-42B5-A737-DB95C4ED1FC3}"/>
              </a:ext>
            </a:extLst>
          </p:cNvPr>
          <p:cNvSpPr>
            <a:spLocks noGrp="1"/>
          </p:cNvSpPr>
          <p:nvPr>
            <p:ph type="body" sz="quarter" idx="11" hasCustomPrompt="1"/>
          </p:nvPr>
        </p:nvSpPr>
        <p:spPr>
          <a:xfrm>
            <a:off x="2910097" y="1453299"/>
            <a:ext cx="8790984" cy="584768"/>
          </a:xfrm>
          <a:prstGeom prst="rect">
            <a:avLst/>
          </a:prstGeom>
        </p:spPr>
        <p:txBody>
          <a:bodyPr/>
          <a:lstStyle>
            <a:lvl1pPr marL="0" indent="0">
              <a:buNone/>
              <a:defRPr sz="2667">
                <a:solidFill>
                  <a:schemeClr val="tx2"/>
                </a:solidFill>
                <a:latin typeface="Vinci Sans Light" panose="02000000000000000000" pitchFamily="2" charset="0"/>
              </a:defRPr>
            </a:lvl1pPr>
          </a:lstStyle>
          <a:p>
            <a:pPr lvl="0"/>
            <a:r>
              <a:rPr lang="fr-FR" dirty="0" err="1"/>
              <a:t>Subtitle</a:t>
            </a:r>
            <a:endParaRPr lang="fr-FR" dirty="0"/>
          </a:p>
        </p:txBody>
      </p:sp>
      <p:sp>
        <p:nvSpPr>
          <p:cNvPr id="29" name="Espace réservé du texte 14">
            <a:extLst>
              <a:ext uri="{FF2B5EF4-FFF2-40B4-BE49-F238E27FC236}">
                <a16:creationId xmlns:a16="http://schemas.microsoft.com/office/drawing/2014/main" id="{16155C25-19AA-FE4E-8906-444904EB9C10}"/>
              </a:ext>
            </a:extLst>
          </p:cNvPr>
          <p:cNvSpPr>
            <a:spLocks noGrp="1"/>
          </p:cNvSpPr>
          <p:nvPr>
            <p:ph type="body" sz="quarter" idx="18" hasCustomPrompt="1"/>
          </p:nvPr>
        </p:nvSpPr>
        <p:spPr>
          <a:xfrm>
            <a:off x="4850004" y="4839145"/>
            <a:ext cx="3118177" cy="326041"/>
          </a:xfrm>
          <a:prstGeom prst="rect">
            <a:avLst/>
          </a:prstGeom>
        </p:spPr>
        <p:txBody>
          <a:bodyPr/>
          <a:lstStyle>
            <a:lvl1pPr marL="0" indent="0" algn="l">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sp>
        <p:nvSpPr>
          <p:cNvPr id="30" name="Espace réservé du texte 21">
            <a:extLst>
              <a:ext uri="{FF2B5EF4-FFF2-40B4-BE49-F238E27FC236}">
                <a16:creationId xmlns:a16="http://schemas.microsoft.com/office/drawing/2014/main" id="{8C66478A-2CC2-F545-B61D-80B37940E510}"/>
              </a:ext>
            </a:extLst>
          </p:cNvPr>
          <p:cNvSpPr>
            <a:spLocks noGrp="1"/>
          </p:cNvSpPr>
          <p:nvPr>
            <p:ph type="body" sz="quarter" idx="19" hasCustomPrompt="1"/>
          </p:nvPr>
        </p:nvSpPr>
        <p:spPr>
          <a:xfrm>
            <a:off x="4850004" y="5301696"/>
            <a:ext cx="3118177" cy="854365"/>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a:t>Texte</a:t>
            </a:r>
          </a:p>
        </p:txBody>
      </p:sp>
      <p:sp>
        <p:nvSpPr>
          <p:cNvPr id="31" name="Espace réservé du texte 14">
            <a:extLst>
              <a:ext uri="{FF2B5EF4-FFF2-40B4-BE49-F238E27FC236}">
                <a16:creationId xmlns:a16="http://schemas.microsoft.com/office/drawing/2014/main" id="{04650962-DC1D-9749-885B-891A585048CA}"/>
              </a:ext>
            </a:extLst>
          </p:cNvPr>
          <p:cNvSpPr>
            <a:spLocks noGrp="1"/>
          </p:cNvSpPr>
          <p:nvPr>
            <p:ph type="body" sz="quarter" idx="20" hasCustomPrompt="1"/>
          </p:nvPr>
        </p:nvSpPr>
        <p:spPr>
          <a:xfrm>
            <a:off x="8479249" y="4839145"/>
            <a:ext cx="3118177" cy="326041"/>
          </a:xfrm>
          <a:prstGeom prst="rect">
            <a:avLst/>
          </a:prstGeom>
        </p:spPr>
        <p:txBody>
          <a:bodyPr/>
          <a:lstStyle>
            <a:lvl1pPr marL="0" indent="0" algn="l">
              <a:buNone/>
              <a:defRPr sz="1600" cap="none" baseline="0">
                <a:solidFill>
                  <a:schemeClr val="tx2"/>
                </a:solidFill>
                <a:latin typeface="Vinci Sans" panose="02000000000000000000" pitchFamily="2" charset="0"/>
              </a:defRPr>
            </a:lvl1pPr>
          </a:lstStyle>
          <a:p>
            <a:pPr lvl="0"/>
            <a:r>
              <a:rPr lang="fr-FR" dirty="0" err="1"/>
              <a:t>Title</a:t>
            </a:r>
            <a:endParaRPr lang="fr-FR" dirty="0"/>
          </a:p>
        </p:txBody>
      </p:sp>
      <p:sp>
        <p:nvSpPr>
          <p:cNvPr id="32" name="Espace réservé du texte 21">
            <a:extLst>
              <a:ext uri="{FF2B5EF4-FFF2-40B4-BE49-F238E27FC236}">
                <a16:creationId xmlns:a16="http://schemas.microsoft.com/office/drawing/2014/main" id="{C309CDA6-FEDA-3640-99D8-7E3167BF3308}"/>
              </a:ext>
            </a:extLst>
          </p:cNvPr>
          <p:cNvSpPr>
            <a:spLocks noGrp="1"/>
          </p:cNvSpPr>
          <p:nvPr>
            <p:ph type="body" sz="quarter" idx="21" hasCustomPrompt="1"/>
          </p:nvPr>
        </p:nvSpPr>
        <p:spPr>
          <a:xfrm>
            <a:off x="8479249" y="5301696"/>
            <a:ext cx="3118177" cy="854365"/>
          </a:xfrm>
          <a:prstGeom prst="rect">
            <a:avLst/>
          </a:prstGeom>
        </p:spPr>
        <p:txBody>
          <a:bodyPr/>
          <a:lstStyle>
            <a:lvl1pPr marL="0" indent="0">
              <a:buNone/>
              <a:defRPr sz="1600">
                <a:solidFill>
                  <a:schemeClr val="tx1"/>
                </a:solidFill>
                <a:latin typeface="Vinci Sans Light" panose="02000000000000000000" pitchFamily="2" charset="0"/>
              </a:defRPr>
            </a:lvl1pPr>
          </a:lstStyle>
          <a:p>
            <a:pPr lvl="0"/>
            <a:r>
              <a:rPr lang="fr-FR" dirty="0"/>
              <a:t>Texte</a:t>
            </a:r>
          </a:p>
        </p:txBody>
      </p:sp>
      <p:sp>
        <p:nvSpPr>
          <p:cNvPr id="9" name="Espace réservé pour une image  8">
            <a:extLst>
              <a:ext uri="{FF2B5EF4-FFF2-40B4-BE49-F238E27FC236}">
                <a16:creationId xmlns:a16="http://schemas.microsoft.com/office/drawing/2014/main" id="{2A8AB8A0-F59B-C645-808B-0834B27026EA}"/>
              </a:ext>
            </a:extLst>
          </p:cNvPr>
          <p:cNvSpPr>
            <a:spLocks noGrp="1"/>
          </p:cNvSpPr>
          <p:nvPr>
            <p:ph type="pic" sz="quarter" idx="22"/>
          </p:nvPr>
        </p:nvSpPr>
        <p:spPr>
          <a:xfrm>
            <a:off x="1068656" y="2430259"/>
            <a:ext cx="3326677" cy="2045740"/>
          </a:xfrm>
          <a:prstGeom prst="rect">
            <a:avLst/>
          </a:prstGeom>
        </p:spPr>
        <p:txBody>
          <a:bodyPr/>
          <a:lstStyle/>
          <a:p>
            <a:endParaRPr lang="fr-FR"/>
          </a:p>
        </p:txBody>
      </p:sp>
      <p:sp>
        <p:nvSpPr>
          <p:cNvPr id="36" name="Espace réservé pour une image  8">
            <a:extLst>
              <a:ext uri="{FF2B5EF4-FFF2-40B4-BE49-F238E27FC236}">
                <a16:creationId xmlns:a16="http://schemas.microsoft.com/office/drawing/2014/main" id="{E68A21FD-BC4E-FB47-AB56-5857C332BF06}"/>
              </a:ext>
            </a:extLst>
          </p:cNvPr>
          <p:cNvSpPr>
            <a:spLocks noGrp="1"/>
          </p:cNvSpPr>
          <p:nvPr>
            <p:ph type="pic" sz="quarter" idx="23"/>
          </p:nvPr>
        </p:nvSpPr>
        <p:spPr>
          <a:xfrm>
            <a:off x="4754610" y="2430259"/>
            <a:ext cx="3326677" cy="2045740"/>
          </a:xfrm>
          <a:prstGeom prst="rect">
            <a:avLst/>
          </a:prstGeom>
        </p:spPr>
        <p:txBody>
          <a:bodyPr/>
          <a:lstStyle/>
          <a:p>
            <a:endParaRPr lang="fr-FR"/>
          </a:p>
        </p:txBody>
      </p:sp>
      <p:sp>
        <p:nvSpPr>
          <p:cNvPr id="37" name="Espace réservé pour une image  8">
            <a:extLst>
              <a:ext uri="{FF2B5EF4-FFF2-40B4-BE49-F238E27FC236}">
                <a16:creationId xmlns:a16="http://schemas.microsoft.com/office/drawing/2014/main" id="{734DE00D-1653-D94D-928D-AB0A00930902}"/>
              </a:ext>
            </a:extLst>
          </p:cNvPr>
          <p:cNvSpPr>
            <a:spLocks noGrp="1"/>
          </p:cNvSpPr>
          <p:nvPr>
            <p:ph type="pic" sz="quarter" idx="24"/>
          </p:nvPr>
        </p:nvSpPr>
        <p:spPr>
          <a:xfrm>
            <a:off x="8374404" y="2430259"/>
            <a:ext cx="3326677" cy="2045740"/>
          </a:xfrm>
          <a:prstGeom prst="rect">
            <a:avLst/>
          </a:prstGeom>
        </p:spPr>
        <p:txBody>
          <a:bodyPr/>
          <a:lstStyle/>
          <a:p>
            <a:endParaRPr lang="fr-FR"/>
          </a:p>
        </p:txBody>
      </p:sp>
      <p:pic>
        <p:nvPicPr>
          <p:cNvPr id="19" name="Graphique 18">
            <a:extLst>
              <a:ext uri="{FF2B5EF4-FFF2-40B4-BE49-F238E27FC236}">
                <a16:creationId xmlns:a16="http://schemas.microsoft.com/office/drawing/2014/main" id="{405B9909-0CEA-A54D-A208-CC578AD2C42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725" y="795878"/>
            <a:ext cx="1437324" cy="1474921"/>
          </a:xfrm>
          <a:prstGeom prst="rect">
            <a:avLst/>
          </a:prstGeom>
        </p:spPr>
      </p:pic>
      <p:pic>
        <p:nvPicPr>
          <p:cNvPr id="18" name="Graphique 17">
            <a:extLst>
              <a:ext uri="{FF2B5EF4-FFF2-40B4-BE49-F238E27FC236}">
                <a16:creationId xmlns:a16="http://schemas.microsoft.com/office/drawing/2014/main" id="{82DE60DA-BEB8-4D53-BAC8-7F4C21DABD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0303" y="190729"/>
            <a:ext cx="1300976" cy="337000"/>
          </a:xfrm>
          <a:prstGeom prst="rect">
            <a:avLst/>
          </a:prstGeom>
        </p:spPr>
      </p:pic>
    </p:spTree>
    <p:extLst>
      <p:ext uri="{BB962C8B-B14F-4D97-AF65-F5344CB8AC3E}">
        <p14:creationId xmlns:p14="http://schemas.microsoft.com/office/powerpoint/2010/main" val="89582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EDFF5-FABB-4E3E-98FD-ECC29D018C2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4EF60D-B369-4DB2-A427-F76D21B27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1713909-9EB0-48E2-A222-4DCD62F598E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DBFE3AD-67C8-4CB5-A3A3-7E9EDE042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C02F042-00D0-49E3-9D9F-FE54B110723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794AB6D-A859-470E-9F52-2A416415DDAA}"/>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8" name="Espace réservé du pied de page 7">
            <a:extLst>
              <a:ext uri="{FF2B5EF4-FFF2-40B4-BE49-F238E27FC236}">
                <a16:creationId xmlns:a16="http://schemas.microsoft.com/office/drawing/2014/main" id="{B276F42B-391A-405C-A41C-0C30D089C43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35C4F86-1855-4886-8680-7A718D6952E0}"/>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213598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950D2-1024-4EFF-874C-ACFEBA8CAB6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F669581-D882-422F-A292-3745D2A1F195}"/>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4" name="Espace réservé du pied de page 3">
            <a:extLst>
              <a:ext uri="{FF2B5EF4-FFF2-40B4-BE49-F238E27FC236}">
                <a16:creationId xmlns:a16="http://schemas.microsoft.com/office/drawing/2014/main" id="{5FC9E4DA-D9EF-4758-850A-6FC92C70FAD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BBB289F-4FAC-4138-BF44-BFE8F4B338CD}"/>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11095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994A2F-EFE6-42BA-8DE0-6878E4166826}"/>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3" name="Espace réservé du pied de page 2">
            <a:extLst>
              <a:ext uri="{FF2B5EF4-FFF2-40B4-BE49-F238E27FC236}">
                <a16:creationId xmlns:a16="http://schemas.microsoft.com/office/drawing/2014/main" id="{6E9ADC76-EF55-49E5-BE4F-9C0CFD5A70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D5D113-7640-4F1D-B2F3-A9F6C3A40746}"/>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312543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0C8B3-6413-42F0-A391-04741BDAF7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245039-F94E-4914-B0B4-479D93A95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63942FA-F76D-414F-BA71-A804532EA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806FA69-E40E-4F19-B9A8-C3E572C43BEA}"/>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6" name="Espace réservé du pied de page 5">
            <a:extLst>
              <a:ext uri="{FF2B5EF4-FFF2-40B4-BE49-F238E27FC236}">
                <a16:creationId xmlns:a16="http://schemas.microsoft.com/office/drawing/2014/main" id="{4DC87823-61B1-4925-86F7-46CBD8B3E8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AE1440-1799-4B1B-9E1B-A6167338D71C}"/>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203161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8296F-86A1-461A-A553-4EAE588896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9A8A47A-FADA-4D93-B0BE-018DA3CDA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5E10CBC-DCD8-470D-B10C-5DC3CBE0A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1E2AFF6-8A90-427A-9C27-5028D3CA9A81}"/>
              </a:ext>
            </a:extLst>
          </p:cNvPr>
          <p:cNvSpPr>
            <a:spLocks noGrp="1"/>
          </p:cNvSpPr>
          <p:nvPr>
            <p:ph type="dt" sz="half" idx="10"/>
          </p:nvPr>
        </p:nvSpPr>
        <p:spPr/>
        <p:txBody>
          <a:bodyPr/>
          <a:lstStyle/>
          <a:p>
            <a:fld id="{1AB24439-AFED-492B-A12D-2C073665A70A}" type="datetimeFigureOut">
              <a:rPr lang="fr-FR" smtClean="0"/>
              <a:t>10/09/2019</a:t>
            </a:fld>
            <a:endParaRPr lang="fr-FR"/>
          </a:p>
        </p:txBody>
      </p:sp>
      <p:sp>
        <p:nvSpPr>
          <p:cNvPr id="6" name="Espace réservé du pied de page 5">
            <a:extLst>
              <a:ext uri="{FF2B5EF4-FFF2-40B4-BE49-F238E27FC236}">
                <a16:creationId xmlns:a16="http://schemas.microsoft.com/office/drawing/2014/main" id="{700953D1-7715-463F-A94D-E3723B25A9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20A1E6-0D5B-4EF9-AAB0-830AE627FF8A}"/>
              </a:ext>
            </a:extLst>
          </p:cNvPr>
          <p:cNvSpPr>
            <a:spLocks noGrp="1"/>
          </p:cNvSpPr>
          <p:nvPr>
            <p:ph type="sldNum" sz="quarter" idx="12"/>
          </p:nvPr>
        </p:nvSpPr>
        <p:spPr/>
        <p:txBody>
          <a:bodyPr/>
          <a:lstStyle/>
          <a:p>
            <a:fld id="{EEF40B73-7791-4C9B-B4C2-227F327EDEA0}" type="slidenum">
              <a:rPr lang="fr-FR" smtClean="0"/>
              <a:t>‹N°›</a:t>
            </a:fld>
            <a:endParaRPr lang="fr-FR"/>
          </a:p>
        </p:txBody>
      </p:sp>
    </p:spTree>
    <p:extLst>
      <p:ext uri="{BB962C8B-B14F-4D97-AF65-F5344CB8AC3E}">
        <p14:creationId xmlns:p14="http://schemas.microsoft.com/office/powerpoint/2010/main" val="76798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18E819-3D96-4FBA-ADFE-853D32226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53AD112-DEF1-4713-9029-0C21A5E2F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5A6313-3A2B-44C1-B830-657708562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24439-AFED-492B-A12D-2C073665A70A}" type="datetimeFigureOut">
              <a:rPr lang="fr-FR" smtClean="0"/>
              <a:t>10/09/2019</a:t>
            </a:fld>
            <a:endParaRPr lang="fr-FR"/>
          </a:p>
        </p:txBody>
      </p:sp>
      <p:sp>
        <p:nvSpPr>
          <p:cNvPr id="5" name="Espace réservé du pied de page 4">
            <a:extLst>
              <a:ext uri="{FF2B5EF4-FFF2-40B4-BE49-F238E27FC236}">
                <a16:creationId xmlns:a16="http://schemas.microsoft.com/office/drawing/2014/main" id="{F2C1125F-1B75-4BFE-AD9F-8E9BE3E54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9D69CBC-39D0-4DAF-97FB-1B671F9E5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40B73-7791-4C9B-B4C2-227F327EDEA0}" type="slidenum">
              <a:rPr lang="fr-FR" smtClean="0"/>
              <a:t>‹N°›</a:t>
            </a:fld>
            <a:endParaRPr lang="fr-FR"/>
          </a:p>
        </p:txBody>
      </p:sp>
    </p:spTree>
    <p:extLst>
      <p:ext uri="{BB962C8B-B14F-4D97-AF65-F5344CB8AC3E}">
        <p14:creationId xmlns:p14="http://schemas.microsoft.com/office/powerpoint/2010/main" val="48264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888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sldNum="0"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 Target="slide4.xml"/><Relationship Id="rId7"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1.jpg"/><Relationship Id="rId11" Type="http://schemas.openxmlformats.org/officeDocument/2006/relationships/image" Target="../media/image86.png"/><Relationship Id="rId5" Type="http://schemas.openxmlformats.org/officeDocument/2006/relationships/image" Target="../media/image80.jpg"/><Relationship Id="rId10" Type="http://schemas.openxmlformats.org/officeDocument/2006/relationships/image" Target="../media/image85.png"/><Relationship Id="rId4" Type="http://schemas.openxmlformats.org/officeDocument/2006/relationships/image" Target="../media/image13.png"/><Relationship Id="rId9"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0.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jbcaron@axians.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38.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21.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s>
</file>

<file path=ppt/slides/_rels/slide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26" Type="http://schemas.openxmlformats.org/officeDocument/2006/relationships/image" Target="../media/image76.sv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notesSlide" Target="../notesSlides/notesSlide3.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21.xml"/><Relationship Id="rId6" Type="http://schemas.openxmlformats.org/officeDocument/2006/relationships/image" Target="../media/image56.svg"/><Relationship Id="rId11" Type="http://schemas.openxmlformats.org/officeDocument/2006/relationships/image" Target="../media/image61.png"/><Relationship Id="rId24" Type="http://schemas.openxmlformats.org/officeDocument/2006/relationships/image" Target="../media/image74.sv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 Id="rId22" Type="http://schemas.openxmlformats.org/officeDocument/2006/relationships/image" Target="../media/image72.sv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9.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0.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EF82B9-68E1-45A2-88DC-7CFD99B0B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043" y="4189615"/>
            <a:ext cx="12192000" cy="6858000"/>
          </a:xfrm>
          <a:prstGeom prst="rect">
            <a:avLst/>
          </a:prstGeom>
        </p:spPr>
      </p:pic>
      <p:pic>
        <p:nvPicPr>
          <p:cNvPr id="11" name="Image 10">
            <a:extLst>
              <a:ext uri="{FF2B5EF4-FFF2-40B4-BE49-F238E27FC236}">
                <a16:creationId xmlns:a16="http://schemas.microsoft.com/office/drawing/2014/main" id="{0EB1F268-85B0-424C-85B6-43BF6567CB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614" y="128247"/>
            <a:ext cx="1623744" cy="479495"/>
          </a:xfrm>
          <a:prstGeom prst="rect">
            <a:avLst/>
          </a:prstGeom>
        </p:spPr>
      </p:pic>
      <p:sp>
        <p:nvSpPr>
          <p:cNvPr id="12" name="Rectangle 11">
            <a:extLst>
              <a:ext uri="{FF2B5EF4-FFF2-40B4-BE49-F238E27FC236}">
                <a16:creationId xmlns:a16="http://schemas.microsoft.com/office/drawing/2014/main" id="{30EA2005-5C86-4E08-827F-B1A42B389098}"/>
              </a:ext>
            </a:extLst>
          </p:cNvPr>
          <p:cNvSpPr/>
          <p:nvPr/>
        </p:nvSpPr>
        <p:spPr>
          <a:xfrm>
            <a:off x="1412786" y="2220225"/>
            <a:ext cx="8809143" cy="1077218"/>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txBody>
          <a:bodyPr wrap="none">
            <a:spAutoFit/>
          </a:bodyPr>
          <a:lstStyle/>
          <a:p>
            <a:pPr algn="ctr">
              <a:spcAft>
                <a:spcPts val="0"/>
              </a:spcAft>
            </a:pPr>
            <a:r>
              <a:rPr lang="fr-FR" sz="3200" b="1" dirty="0">
                <a:latin typeface="Vinci Sans Medium" panose="02000000000000000000" pitchFamily="50" charset="0"/>
                <a:ea typeface="MS Mincho" panose="02020609040205080304" pitchFamily="49" charset="-128"/>
              </a:rPr>
              <a:t>Industrie 4.0 </a:t>
            </a:r>
          </a:p>
          <a:p>
            <a:pPr algn="ctr">
              <a:spcAft>
                <a:spcPts val="0"/>
              </a:spcAft>
            </a:pPr>
            <a:r>
              <a:rPr lang="fr-FR" sz="3200" b="1" dirty="0">
                <a:latin typeface="Vinci Sans Medium" panose="02000000000000000000" pitchFamily="50" charset="0"/>
                <a:ea typeface="MS Mincho" panose="02020609040205080304" pitchFamily="49" charset="-128"/>
              </a:rPr>
              <a:t> Comment sécuriser ses réseaux de production ?</a:t>
            </a:r>
          </a:p>
        </p:txBody>
      </p:sp>
    </p:spTree>
    <p:extLst>
      <p:ext uri="{BB962C8B-B14F-4D97-AF65-F5344CB8AC3E}">
        <p14:creationId xmlns:p14="http://schemas.microsoft.com/office/powerpoint/2010/main" val="261570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Pare-feu </a:t>
            </a:r>
            <a:r>
              <a:rPr kumimoji="0" lang="fr-FR" sz="1600" b="0" i="0" u="none" strike="noStrike" kern="1200" cap="all" spc="0" normalizeH="0" baseline="0" noProof="0" dirty="0" err="1">
                <a:ln>
                  <a:noFill/>
                </a:ln>
                <a:solidFill>
                  <a:srgbClr val="005EB8"/>
                </a:solidFill>
                <a:effectLst/>
                <a:uLnTx/>
                <a:uFillTx/>
                <a:latin typeface="Vinci Sans Medium" panose="02000000000000000000" pitchFamily="2" charset="0"/>
                <a:ea typeface="+mn-ea"/>
                <a:cs typeface="+mn-cs"/>
              </a:rPr>
              <a:t>ics</a:t>
            </a: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sp>
        <p:nvSpPr>
          <p:cNvPr id="3" name="ZoneTexte 2">
            <a:extLst>
              <a:ext uri="{FF2B5EF4-FFF2-40B4-BE49-F238E27FC236}">
                <a16:creationId xmlns:a16="http://schemas.microsoft.com/office/drawing/2014/main" id="{3640630D-6512-434B-A323-06B37BA470FC}"/>
              </a:ext>
            </a:extLst>
          </p:cNvPr>
          <p:cNvSpPr txBox="1"/>
          <p:nvPr/>
        </p:nvSpPr>
        <p:spPr>
          <a:xfrm>
            <a:off x="450376" y="720566"/>
            <a:ext cx="10726078" cy="2708434"/>
          </a:xfrm>
          <a:prstGeom prst="rect">
            <a:avLst/>
          </a:prstGeom>
          <a:noFill/>
        </p:spPr>
        <p:txBody>
          <a:bodyPr wrap="none" rtlCol="0">
            <a:spAutoFit/>
          </a:bodyPr>
          <a:lstStyle/>
          <a:p>
            <a:r>
              <a:rPr lang="fr-FR" sz="2400" dirty="0">
                <a:solidFill>
                  <a:schemeClr val="accent1">
                    <a:lumMod val="75000"/>
                  </a:schemeClr>
                </a:solidFill>
                <a:latin typeface="Vinci Sans Medium" panose="02000000000000000000" pitchFamily="50" charset="0"/>
              </a:rPr>
              <a:t>Rôle du pare-feu :</a:t>
            </a:r>
          </a:p>
          <a:p>
            <a:endParaRPr lang="fr-FR" sz="2400" dirty="0">
              <a:solidFill>
                <a:schemeClr val="accent1">
                  <a:lumMod val="75000"/>
                </a:schemeClr>
              </a:solidFill>
              <a:latin typeface="Vinci Sans Medium" panose="02000000000000000000" pitchFamily="50" charset="0"/>
            </a:endParaRPr>
          </a:p>
          <a:p>
            <a:pPr marL="285750" indent="-285750">
              <a:buFont typeface="Wingdings" panose="05000000000000000000" pitchFamily="2" charset="2"/>
              <a:buChar char="Ø"/>
            </a:pPr>
            <a:r>
              <a:rPr lang="fr-FR" sz="1600" dirty="0">
                <a:solidFill>
                  <a:schemeClr val="accent1">
                    <a:lumMod val="75000"/>
                  </a:schemeClr>
                </a:solidFill>
                <a:latin typeface="Vinci Sans Medium" panose="02000000000000000000" pitchFamily="50" charset="0"/>
              </a:rPr>
              <a:t>Il va filtrer et analyser les communications entre les différentes zones des réseaux OT et IT.</a:t>
            </a:r>
          </a:p>
          <a:p>
            <a:endParaRPr lang="fr-FR" sz="1600" dirty="0">
              <a:solidFill>
                <a:schemeClr val="accent1">
                  <a:lumMod val="75000"/>
                </a:schemeClr>
              </a:solidFill>
              <a:latin typeface="Vinci Sans Medium" panose="02000000000000000000" pitchFamily="50" charset="0"/>
            </a:endParaRPr>
          </a:p>
          <a:p>
            <a:pPr marL="285750" indent="-285750">
              <a:buFont typeface="Wingdings" panose="05000000000000000000" pitchFamily="2" charset="2"/>
              <a:buChar char="Ø"/>
            </a:pPr>
            <a:r>
              <a:rPr lang="fr-FR" sz="1600" dirty="0">
                <a:solidFill>
                  <a:schemeClr val="accent1">
                    <a:lumMod val="75000"/>
                  </a:schemeClr>
                </a:solidFill>
                <a:latin typeface="Vinci Sans Medium" panose="02000000000000000000" pitchFamily="50" charset="0"/>
              </a:rPr>
              <a:t>La brique ICS va apporter la reconnaissance des flux des principaux équipements OT et permettre de bloquer les attaques.</a:t>
            </a:r>
          </a:p>
          <a:p>
            <a:endParaRPr lang="fr-FR" sz="1600" dirty="0">
              <a:solidFill>
                <a:schemeClr val="accent1">
                  <a:lumMod val="75000"/>
                </a:schemeClr>
              </a:solidFill>
              <a:latin typeface="Vinci Sans Medium" panose="02000000000000000000" pitchFamily="50" charset="0"/>
            </a:endParaRPr>
          </a:p>
          <a:p>
            <a:pPr marL="285750" indent="-285750">
              <a:buFontTx/>
              <a:buChar char="-"/>
            </a:pPr>
            <a:endParaRPr lang="fr-FR" sz="1600" dirty="0">
              <a:solidFill>
                <a:schemeClr val="accent1">
                  <a:lumMod val="75000"/>
                </a:schemeClr>
              </a:solidFill>
              <a:latin typeface="Vinci Sans Medium" panose="02000000000000000000" pitchFamily="50" charset="0"/>
            </a:endParaRPr>
          </a:p>
          <a:p>
            <a:endParaRPr lang="fr-FR" sz="2400" dirty="0">
              <a:solidFill>
                <a:schemeClr val="accent1">
                  <a:lumMod val="75000"/>
                </a:schemeClr>
              </a:solidFill>
              <a:latin typeface="Vinci Sans Medium" panose="02000000000000000000" pitchFamily="50" charset="0"/>
            </a:endParaRPr>
          </a:p>
          <a:p>
            <a:endParaRPr lang="fr-FR" dirty="0">
              <a:latin typeface="Vinci Sans Medium" panose="02000000000000000000" pitchFamily="50" charset="0"/>
            </a:endParaRPr>
          </a:p>
        </p:txBody>
      </p:sp>
      <p:pic>
        <p:nvPicPr>
          <p:cNvPr id="6" name="Image 5">
            <a:extLst>
              <a:ext uri="{FF2B5EF4-FFF2-40B4-BE49-F238E27FC236}">
                <a16:creationId xmlns:a16="http://schemas.microsoft.com/office/drawing/2014/main" id="{1ABF4877-D939-4957-AEE6-24DCE4EA3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2183" y="5676920"/>
            <a:ext cx="893518" cy="471338"/>
          </a:xfrm>
          <a:prstGeom prst="rect">
            <a:avLst/>
          </a:prstGeom>
        </p:spPr>
      </p:pic>
      <p:pic>
        <p:nvPicPr>
          <p:cNvPr id="7" name="Image 6">
            <a:extLst>
              <a:ext uri="{FF2B5EF4-FFF2-40B4-BE49-F238E27FC236}">
                <a16:creationId xmlns:a16="http://schemas.microsoft.com/office/drawing/2014/main" id="{11F416F8-8164-4A5C-8266-334C9C613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76" y="2299896"/>
            <a:ext cx="7566262" cy="4506129"/>
          </a:xfrm>
          <a:prstGeom prst="rect">
            <a:avLst/>
          </a:prstGeom>
        </p:spPr>
      </p:pic>
      <p:pic>
        <p:nvPicPr>
          <p:cNvPr id="9" name="Image 8">
            <a:extLst>
              <a:ext uri="{FF2B5EF4-FFF2-40B4-BE49-F238E27FC236}">
                <a16:creationId xmlns:a16="http://schemas.microsoft.com/office/drawing/2014/main" id="{B3AAA521-977A-4841-9451-E7F8D36EBA46}"/>
              </a:ext>
            </a:extLst>
          </p:cNvPr>
          <p:cNvPicPr>
            <a:picLocks noChangeAspect="1"/>
          </p:cNvPicPr>
          <p:nvPr/>
        </p:nvPicPr>
        <p:blipFill>
          <a:blip r:embed="rId7"/>
          <a:stretch>
            <a:fillRect/>
          </a:stretch>
        </p:blipFill>
        <p:spPr>
          <a:xfrm>
            <a:off x="7884267" y="2545416"/>
            <a:ext cx="3114675" cy="695325"/>
          </a:xfrm>
          <a:prstGeom prst="rect">
            <a:avLst/>
          </a:prstGeom>
        </p:spPr>
      </p:pic>
      <p:pic>
        <p:nvPicPr>
          <p:cNvPr id="10" name="Image 9">
            <a:extLst>
              <a:ext uri="{FF2B5EF4-FFF2-40B4-BE49-F238E27FC236}">
                <a16:creationId xmlns:a16="http://schemas.microsoft.com/office/drawing/2014/main" id="{28AEFC58-33D4-4EC7-A400-A79EDD8CE9DF}"/>
              </a:ext>
            </a:extLst>
          </p:cNvPr>
          <p:cNvPicPr>
            <a:picLocks noChangeAspect="1"/>
          </p:cNvPicPr>
          <p:nvPr/>
        </p:nvPicPr>
        <p:blipFill>
          <a:blip r:embed="rId8"/>
          <a:stretch>
            <a:fillRect/>
          </a:stretch>
        </p:blipFill>
        <p:spPr>
          <a:xfrm>
            <a:off x="8013240" y="3177947"/>
            <a:ext cx="3286125" cy="742950"/>
          </a:xfrm>
          <a:prstGeom prst="rect">
            <a:avLst/>
          </a:prstGeom>
        </p:spPr>
      </p:pic>
      <p:pic>
        <p:nvPicPr>
          <p:cNvPr id="11" name="Image 10">
            <a:extLst>
              <a:ext uri="{FF2B5EF4-FFF2-40B4-BE49-F238E27FC236}">
                <a16:creationId xmlns:a16="http://schemas.microsoft.com/office/drawing/2014/main" id="{E06E0D57-BEB6-4ED0-8D08-4595A29B2F14}"/>
              </a:ext>
            </a:extLst>
          </p:cNvPr>
          <p:cNvPicPr>
            <a:picLocks noChangeAspect="1"/>
          </p:cNvPicPr>
          <p:nvPr/>
        </p:nvPicPr>
        <p:blipFill>
          <a:blip r:embed="rId9"/>
          <a:stretch>
            <a:fillRect/>
          </a:stretch>
        </p:blipFill>
        <p:spPr>
          <a:xfrm>
            <a:off x="8055717" y="3838782"/>
            <a:ext cx="2943225" cy="666750"/>
          </a:xfrm>
          <a:prstGeom prst="rect">
            <a:avLst/>
          </a:prstGeom>
        </p:spPr>
      </p:pic>
      <p:pic>
        <p:nvPicPr>
          <p:cNvPr id="12" name="Image 11">
            <a:extLst>
              <a:ext uri="{FF2B5EF4-FFF2-40B4-BE49-F238E27FC236}">
                <a16:creationId xmlns:a16="http://schemas.microsoft.com/office/drawing/2014/main" id="{3DE0B7D0-9BB9-4EA1-AA7A-11CA84E3E764}"/>
              </a:ext>
            </a:extLst>
          </p:cNvPr>
          <p:cNvPicPr>
            <a:picLocks noChangeAspect="1"/>
          </p:cNvPicPr>
          <p:nvPr/>
        </p:nvPicPr>
        <p:blipFill>
          <a:blip r:embed="rId10"/>
          <a:stretch>
            <a:fillRect/>
          </a:stretch>
        </p:blipFill>
        <p:spPr>
          <a:xfrm>
            <a:off x="8084349" y="4469757"/>
            <a:ext cx="3429000" cy="666750"/>
          </a:xfrm>
          <a:prstGeom prst="rect">
            <a:avLst/>
          </a:prstGeom>
        </p:spPr>
      </p:pic>
      <p:pic>
        <p:nvPicPr>
          <p:cNvPr id="13" name="Image 12">
            <a:extLst>
              <a:ext uri="{FF2B5EF4-FFF2-40B4-BE49-F238E27FC236}">
                <a16:creationId xmlns:a16="http://schemas.microsoft.com/office/drawing/2014/main" id="{5F5A807F-F4D1-4559-8DE2-8C99825E2881}"/>
              </a:ext>
            </a:extLst>
          </p:cNvPr>
          <p:cNvPicPr>
            <a:picLocks noChangeAspect="1"/>
          </p:cNvPicPr>
          <p:nvPr/>
        </p:nvPicPr>
        <p:blipFill>
          <a:blip r:embed="rId11"/>
          <a:stretch>
            <a:fillRect/>
          </a:stretch>
        </p:blipFill>
        <p:spPr>
          <a:xfrm>
            <a:off x="8084349" y="5088119"/>
            <a:ext cx="1285875" cy="447675"/>
          </a:xfrm>
          <a:prstGeom prst="rect">
            <a:avLst/>
          </a:prstGeom>
        </p:spPr>
      </p:pic>
    </p:spTree>
    <p:extLst>
      <p:ext uri="{BB962C8B-B14F-4D97-AF65-F5344CB8AC3E}">
        <p14:creationId xmlns:p14="http://schemas.microsoft.com/office/powerpoint/2010/main" val="63076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Pare-feu </a:t>
            </a:r>
            <a:r>
              <a:rPr kumimoji="0" lang="fr-FR" sz="1600" b="0" i="0" u="none" strike="noStrike" kern="1200" cap="all" spc="0" normalizeH="0" baseline="0" noProof="0" dirty="0" err="1">
                <a:ln>
                  <a:noFill/>
                </a:ln>
                <a:solidFill>
                  <a:srgbClr val="005EB8"/>
                </a:solidFill>
                <a:effectLst/>
                <a:uLnTx/>
                <a:uFillTx/>
                <a:latin typeface="Vinci Sans Medium" panose="02000000000000000000" pitchFamily="2" charset="0"/>
                <a:ea typeface="+mn-ea"/>
                <a:cs typeface="+mn-cs"/>
              </a:rPr>
              <a:t>ics</a:t>
            </a: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sp>
        <p:nvSpPr>
          <p:cNvPr id="3" name="ZoneTexte 2">
            <a:extLst>
              <a:ext uri="{FF2B5EF4-FFF2-40B4-BE49-F238E27FC236}">
                <a16:creationId xmlns:a16="http://schemas.microsoft.com/office/drawing/2014/main" id="{3640630D-6512-434B-A323-06B37BA470FC}"/>
              </a:ext>
            </a:extLst>
          </p:cNvPr>
          <p:cNvSpPr txBox="1"/>
          <p:nvPr/>
        </p:nvSpPr>
        <p:spPr>
          <a:xfrm>
            <a:off x="503928" y="935273"/>
            <a:ext cx="11946219" cy="4401205"/>
          </a:xfrm>
          <a:prstGeom prst="rect">
            <a:avLst/>
          </a:prstGeom>
          <a:noFill/>
        </p:spPr>
        <p:txBody>
          <a:bodyPr wrap="none" rtlCol="0">
            <a:spAutoFit/>
          </a:bodyPr>
          <a:lstStyle/>
          <a:p>
            <a:r>
              <a:rPr lang="fr-FR" sz="2400" b="1" dirty="0">
                <a:solidFill>
                  <a:schemeClr val="accent1">
                    <a:lumMod val="75000"/>
                  </a:schemeClr>
                </a:solidFill>
                <a:latin typeface="Vinci Sans Medium" panose="02000000000000000000" pitchFamily="50" charset="0"/>
              </a:rPr>
              <a:t>Mais encore…</a:t>
            </a:r>
          </a:p>
          <a:p>
            <a:pPr marL="457200" indent="-457200">
              <a:buAutoNum type="arabicPeriod"/>
            </a:pPr>
            <a:endParaRPr lang="fr-FR" sz="1600" b="1" dirty="0">
              <a:solidFill>
                <a:schemeClr val="accent1">
                  <a:lumMod val="75000"/>
                </a:schemeClr>
              </a:solidFill>
              <a:latin typeface="Vinci Sans Medium" panose="02000000000000000000" pitchFamily="50" charset="0"/>
            </a:endParaRPr>
          </a:p>
          <a:p>
            <a:pPr marL="457200" indent="-457200">
              <a:buAutoNum type="arabicPeriod"/>
            </a:pPr>
            <a:endParaRPr lang="fr-FR" sz="1600" b="1" dirty="0">
              <a:solidFill>
                <a:schemeClr val="accent1">
                  <a:lumMod val="75000"/>
                </a:schemeClr>
              </a:solidFill>
              <a:latin typeface="Vinci Sans Medium" panose="02000000000000000000" pitchFamily="50" charset="0"/>
            </a:endParaRPr>
          </a:p>
          <a:p>
            <a:pPr marL="457200" indent="-457200">
              <a:buAutoNum type="arabicPeriod"/>
            </a:pPr>
            <a:r>
              <a:rPr lang="fr-FR" sz="1600" b="1" dirty="0">
                <a:solidFill>
                  <a:schemeClr val="accent1">
                    <a:lumMod val="75000"/>
                  </a:schemeClr>
                </a:solidFill>
                <a:latin typeface="Vinci Sans Medium" panose="02000000000000000000" pitchFamily="50" charset="0"/>
              </a:rPr>
              <a:t>Identifier tout ce qui est connecté au réseau. </a:t>
            </a:r>
          </a:p>
          <a:p>
            <a:r>
              <a:rPr lang="fr-FR" sz="1600" dirty="0">
                <a:solidFill>
                  <a:schemeClr val="accent1">
                    <a:lumMod val="75000"/>
                  </a:schemeClr>
                </a:solidFill>
                <a:latin typeface="Vinci Sans Light" panose="02000000000000000000" pitchFamily="50" charset="0"/>
              </a:rPr>
              <a:t>Impossible de protéger les appareils que vous ne pouvez pas voir ou que vous ne connaissez pas. </a:t>
            </a:r>
          </a:p>
          <a:p>
            <a:r>
              <a:rPr lang="fr-FR" sz="1600" dirty="0">
                <a:solidFill>
                  <a:schemeClr val="accent1">
                    <a:lumMod val="75000"/>
                  </a:schemeClr>
                </a:solidFill>
                <a:latin typeface="Vinci Sans Light" panose="02000000000000000000" pitchFamily="50" charset="0"/>
              </a:rPr>
              <a:t>Par conséquent, la première étape de toute stratégie de sécurité consiste à identifier et à répertorier tous les équipements connectés au réseau.</a:t>
            </a:r>
          </a:p>
          <a:p>
            <a:r>
              <a:rPr lang="fr-FR" sz="1600" b="1" dirty="0">
                <a:solidFill>
                  <a:schemeClr val="accent1">
                    <a:lumMod val="75000"/>
                  </a:schemeClr>
                </a:solidFill>
                <a:latin typeface="Vinci Sans Light" panose="02000000000000000000" pitchFamily="50" charset="0"/>
              </a:rPr>
              <a:t>	-&gt; Fonction « </a:t>
            </a:r>
            <a:r>
              <a:rPr lang="fr-FR" sz="1600" b="1" dirty="0" err="1">
                <a:solidFill>
                  <a:schemeClr val="accent1">
                    <a:lumMod val="75000"/>
                  </a:schemeClr>
                </a:solidFill>
                <a:latin typeface="Vinci Sans Light" panose="02000000000000000000" pitchFamily="50" charset="0"/>
              </a:rPr>
              <a:t>Device</a:t>
            </a:r>
            <a:r>
              <a:rPr lang="fr-FR" sz="1600" b="1" dirty="0">
                <a:solidFill>
                  <a:schemeClr val="accent1">
                    <a:lumMod val="75000"/>
                  </a:schemeClr>
                </a:solidFill>
                <a:latin typeface="Vinci Sans Light" panose="02000000000000000000" pitchFamily="50" charset="0"/>
              </a:rPr>
              <a:t> </a:t>
            </a:r>
            <a:r>
              <a:rPr lang="fr-FR" sz="1600" b="1" dirty="0" err="1">
                <a:solidFill>
                  <a:schemeClr val="accent1">
                    <a:lumMod val="75000"/>
                  </a:schemeClr>
                </a:solidFill>
                <a:latin typeface="Vinci Sans Light" panose="02000000000000000000" pitchFamily="50" charset="0"/>
              </a:rPr>
              <a:t>Tracking</a:t>
            </a:r>
            <a:r>
              <a:rPr lang="fr-FR" sz="1600" b="1" dirty="0">
                <a:solidFill>
                  <a:schemeClr val="accent1">
                    <a:lumMod val="75000"/>
                  </a:schemeClr>
                </a:solidFill>
                <a:latin typeface="Vinci Sans Light" panose="02000000000000000000" pitchFamily="50" charset="0"/>
              </a:rPr>
              <a:t> » du pare-feu</a:t>
            </a:r>
          </a:p>
          <a:p>
            <a:endParaRPr lang="fr-FR" sz="1600" dirty="0">
              <a:solidFill>
                <a:schemeClr val="accent1">
                  <a:lumMod val="75000"/>
                </a:schemeClr>
              </a:solidFill>
              <a:latin typeface="Vinci Sans Light" panose="02000000000000000000" pitchFamily="50" charset="0"/>
            </a:endParaRPr>
          </a:p>
          <a:p>
            <a:pPr marL="342900" indent="-342900">
              <a:buAutoNum type="arabicPeriod" startAt="2"/>
            </a:pPr>
            <a:r>
              <a:rPr lang="fr-FR" sz="1600" b="1" dirty="0">
                <a:solidFill>
                  <a:schemeClr val="accent1">
                    <a:lumMod val="75000"/>
                  </a:schemeClr>
                </a:solidFill>
                <a:latin typeface="Vinci Sans Medium" panose="02000000000000000000" pitchFamily="50" charset="0"/>
              </a:rPr>
              <a:t>Identifier les utilisateurs et mettre en place des contrôles d'accès basés sur des privilèges.</a:t>
            </a:r>
            <a:endParaRPr lang="fr-FR" sz="1600" dirty="0">
              <a:solidFill>
                <a:schemeClr val="accent1">
                  <a:lumMod val="75000"/>
                </a:schemeClr>
              </a:solidFill>
              <a:latin typeface="Vinci Sans Light" panose="02000000000000000000" pitchFamily="50" charset="0"/>
            </a:endParaRPr>
          </a:p>
          <a:p>
            <a:r>
              <a:rPr lang="fr-FR" sz="1600" dirty="0">
                <a:solidFill>
                  <a:schemeClr val="accent1">
                    <a:lumMod val="75000"/>
                  </a:schemeClr>
                </a:solidFill>
                <a:latin typeface="Vinci Sans Light" panose="02000000000000000000" pitchFamily="50" charset="0"/>
              </a:rPr>
              <a:t> Il est essentiel d'identifier tous les utilisateurs ayant accès à l'environnement OT.</a:t>
            </a:r>
          </a:p>
          <a:p>
            <a:r>
              <a:rPr lang="fr-FR" sz="1600" dirty="0">
                <a:solidFill>
                  <a:schemeClr val="accent1">
                    <a:lumMod val="75000"/>
                  </a:schemeClr>
                </a:solidFill>
                <a:latin typeface="Vinci Sans Light" panose="02000000000000000000" pitchFamily="50" charset="0"/>
              </a:rPr>
              <a:t> Leurs niveaux de privilège, les équipements et les applications auxquels ils peuvent accéder et ce qu'ils sont autorisés à faire doivent être renseignés. </a:t>
            </a:r>
          </a:p>
          <a:p>
            <a:r>
              <a:rPr lang="fr-FR" sz="1600" dirty="0">
                <a:solidFill>
                  <a:schemeClr val="accent1">
                    <a:lumMod val="75000"/>
                  </a:schemeClr>
                </a:solidFill>
                <a:latin typeface="Vinci Sans Light" panose="02000000000000000000" pitchFamily="50" charset="0"/>
              </a:rPr>
              <a:t>	</a:t>
            </a:r>
            <a:r>
              <a:rPr lang="fr-FR" sz="1600" b="1" dirty="0">
                <a:solidFill>
                  <a:schemeClr val="accent1">
                    <a:lumMod val="75000"/>
                  </a:schemeClr>
                </a:solidFill>
                <a:latin typeface="Vinci Sans Light" panose="02000000000000000000" pitchFamily="50" charset="0"/>
              </a:rPr>
              <a:t>-&gt; Fonction « Identity </a:t>
            </a:r>
            <a:r>
              <a:rPr lang="fr-FR" sz="1600" b="1" dirty="0" err="1">
                <a:solidFill>
                  <a:schemeClr val="accent1">
                    <a:lumMod val="75000"/>
                  </a:schemeClr>
                </a:solidFill>
                <a:latin typeface="Vinci Sans Light" panose="02000000000000000000" pitchFamily="50" charset="0"/>
              </a:rPr>
              <a:t>based</a:t>
            </a:r>
            <a:r>
              <a:rPr lang="fr-FR" sz="1600" b="1" dirty="0">
                <a:solidFill>
                  <a:schemeClr val="accent1">
                    <a:lumMod val="75000"/>
                  </a:schemeClr>
                </a:solidFill>
                <a:latin typeface="Vinci Sans Light" panose="02000000000000000000" pitchFamily="50" charset="0"/>
              </a:rPr>
              <a:t> </a:t>
            </a:r>
            <a:r>
              <a:rPr lang="fr-FR" sz="1600" b="1" dirty="0" err="1">
                <a:solidFill>
                  <a:schemeClr val="accent1">
                    <a:lumMod val="75000"/>
                  </a:schemeClr>
                </a:solidFill>
                <a:latin typeface="Vinci Sans Light" panose="02000000000000000000" pitchFamily="50" charset="0"/>
              </a:rPr>
              <a:t>policy</a:t>
            </a:r>
            <a:r>
              <a:rPr lang="fr-FR" sz="1600" b="1" dirty="0">
                <a:solidFill>
                  <a:schemeClr val="accent1">
                    <a:lumMod val="75000"/>
                  </a:schemeClr>
                </a:solidFill>
                <a:latin typeface="Vinci Sans Light" panose="02000000000000000000" pitchFamily="50" charset="0"/>
              </a:rPr>
              <a:t> » du pare-feu</a:t>
            </a:r>
          </a:p>
          <a:p>
            <a:endParaRPr lang="fr-FR" sz="1600" dirty="0">
              <a:solidFill>
                <a:schemeClr val="accent1">
                  <a:lumMod val="75000"/>
                </a:schemeClr>
              </a:solidFill>
              <a:latin typeface="Vinci Sans Light" panose="02000000000000000000" pitchFamily="50" charset="0"/>
            </a:endParaRPr>
          </a:p>
          <a:p>
            <a:r>
              <a:rPr lang="fr-FR" sz="1600" b="1" dirty="0">
                <a:solidFill>
                  <a:schemeClr val="accent1">
                    <a:lumMod val="75000"/>
                  </a:schemeClr>
                </a:solidFill>
                <a:latin typeface="Vinci Sans Medium" panose="02000000000000000000" pitchFamily="50" charset="0"/>
              </a:rPr>
              <a:t>3.    Chiffrer la communication.</a:t>
            </a:r>
          </a:p>
          <a:p>
            <a:r>
              <a:rPr lang="fr-FR" sz="1600" dirty="0">
                <a:solidFill>
                  <a:schemeClr val="accent1">
                    <a:lumMod val="75000"/>
                  </a:schemeClr>
                </a:solidFill>
                <a:latin typeface="Vinci Sans Light" panose="02000000000000000000" pitchFamily="50" charset="0"/>
              </a:rPr>
              <a:t>Le trafic doit être chiffré pour protéger les communications entre les systèmes. </a:t>
            </a:r>
          </a:p>
          <a:p>
            <a:r>
              <a:rPr lang="fr-FR" sz="1600" b="1" dirty="0">
                <a:solidFill>
                  <a:schemeClr val="accent1">
                    <a:lumMod val="75000"/>
                  </a:schemeClr>
                </a:solidFill>
                <a:latin typeface="Vinci Sans Light" panose="02000000000000000000" pitchFamily="50" charset="0"/>
              </a:rPr>
              <a:t>	-&gt; Fonctions SSL / </a:t>
            </a:r>
            <a:r>
              <a:rPr lang="fr-FR" sz="1600" b="1" dirty="0" err="1">
                <a:solidFill>
                  <a:schemeClr val="accent1">
                    <a:lumMod val="75000"/>
                  </a:schemeClr>
                </a:solidFill>
                <a:latin typeface="Vinci Sans Light" panose="02000000000000000000" pitchFamily="50" charset="0"/>
              </a:rPr>
              <a:t>IPSec</a:t>
            </a:r>
            <a:r>
              <a:rPr lang="fr-FR" sz="1600" b="1" dirty="0">
                <a:solidFill>
                  <a:schemeClr val="accent1">
                    <a:lumMod val="75000"/>
                  </a:schemeClr>
                </a:solidFill>
                <a:latin typeface="Vinci Sans Light" panose="02000000000000000000" pitchFamily="50" charset="0"/>
              </a:rPr>
              <a:t> du pare-feu</a:t>
            </a:r>
          </a:p>
          <a:p>
            <a:pPr marL="457200" indent="-457200">
              <a:buAutoNum type="arabicPeriod"/>
            </a:pPr>
            <a:endParaRPr lang="fr-FR" sz="1600" dirty="0">
              <a:solidFill>
                <a:schemeClr val="accent1">
                  <a:lumMod val="75000"/>
                </a:schemeClr>
              </a:solidFill>
              <a:latin typeface="Vinci Sans Light" panose="02000000000000000000" pitchFamily="50" charset="0"/>
            </a:endParaRPr>
          </a:p>
        </p:txBody>
      </p:sp>
      <p:pic>
        <p:nvPicPr>
          <p:cNvPr id="6" name="Image 5">
            <a:extLst>
              <a:ext uri="{FF2B5EF4-FFF2-40B4-BE49-F238E27FC236}">
                <a16:creationId xmlns:a16="http://schemas.microsoft.com/office/drawing/2014/main" id="{1ABF4877-D939-4957-AEE6-24DCE4EA3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983" y="699604"/>
            <a:ext cx="893518" cy="471338"/>
          </a:xfrm>
          <a:prstGeom prst="rect">
            <a:avLst/>
          </a:prstGeom>
        </p:spPr>
      </p:pic>
    </p:spTree>
    <p:extLst>
      <p:ext uri="{BB962C8B-B14F-4D97-AF65-F5344CB8AC3E}">
        <p14:creationId xmlns:p14="http://schemas.microsoft.com/office/powerpoint/2010/main" val="43383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PASSERELLE A RUPTURE PROTOCOLAIRE</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sp>
        <p:nvSpPr>
          <p:cNvPr id="3" name="ZoneTexte 2">
            <a:extLst>
              <a:ext uri="{FF2B5EF4-FFF2-40B4-BE49-F238E27FC236}">
                <a16:creationId xmlns:a16="http://schemas.microsoft.com/office/drawing/2014/main" id="{3640630D-6512-434B-A323-06B37BA470FC}"/>
              </a:ext>
            </a:extLst>
          </p:cNvPr>
          <p:cNvSpPr txBox="1"/>
          <p:nvPr/>
        </p:nvSpPr>
        <p:spPr>
          <a:xfrm>
            <a:off x="503928" y="935273"/>
            <a:ext cx="10957487" cy="1107996"/>
          </a:xfrm>
          <a:prstGeom prst="rect">
            <a:avLst/>
          </a:prstGeom>
          <a:noFill/>
        </p:spPr>
        <p:txBody>
          <a:bodyPr wrap="none" rtlCol="0">
            <a:spAutoFit/>
          </a:bodyPr>
          <a:lstStyle/>
          <a:p>
            <a:r>
              <a:rPr lang="fr-FR" b="1" dirty="0">
                <a:solidFill>
                  <a:schemeClr val="accent1">
                    <a:lumMod val="75000"/>
                  </a:schemeClr>
                </a:solidFill>
                <a:latin typeface="Vinci Sans Medium" panose="02000000000000000000" pitchFamily="50" charset="0"/>
              </a:rPr>
              <a:t>Le pare-feu n’étant pas infaillible, il faut une seconde ligne de défense : la passerelle à rupture protocolaire</a:t>
            </a:r>
          </a:p>
          <a:p>
            <a:endParaRPr lang="fr-FR" sz="1600" dirty="0">
              <a:solidFill>
                <a:schemeClr val="accent1">
                  <a:lumMod val="75000"/>
                </a:schemeClr>
              </a:solidFill>
              <a:latin typeface="Vinci Sans Light" panose="02000000000000000000" pitchFamily="50" charset="0"/>
            </a:endParaRPr>
          </a:p>
          <a:p>
            <a:r>
              <a:rPr lang="fr-FR" sz="1600" dirty="0">
                <a:solidFill>
                  <a:schemeClr val="accent1">
                    <a:lumMod val="75000"/>
                  </a:schemeClr>
                </a:solidFill>
                <a:latin typeface="Vinci Sans Light" panose="02000000000000000000" pitchFamily="50" charset="0"/>
              </a:rPr>
              <a:t>Il s’agit d’un système de filtrage réseau qui rassemble au moins 3 sous-systèmes indépendants matériellement et logiciellement.</a:t>
            </a:r>
          </a:p>
          <a:p>
            <a:endParaRPr lang="fr-FR" sz="1600" dirty="0">
              <a:solidFill>
                <a:schemeClr val="accent1">
                  <a:lumMod val="75000"/>
                </a:schemeClr>
              </a:solidFill>
              <a:latin typeface="Vinci Sans Light" panose="02000000000000000000" pitchFamily="50" charset="0"/>
            </a:endParaRPr>
          </a:p>
        </p:txBody>
      </p:sp>
      <p:pic>
        <p:nvPicPr>
          <p:cNvPr id="7" name="Image 6">
            <a:extLst>
              <a:ext uri="{FF2B5EF4-FFF2-40B4-BE49-F238E27FC236}">
                <a16:creationId xmlns:a16="http://schemas.microsoft.com/office/drawing/2014/main" id="{85A472AF-7CF8-4DCA-A083-E67D043CE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820" y="1934246"/>
            <a:ext cx="3309257" cy="2481943"/>
          </a:xfrm>
          <a:prstGeom prst="rect">
            <a:avLst/>
          </a:prstGeom>
        </p:spPr>
      </p:pic>
      <p:pic>
        <p:nvPicPr>
          <p:cNvPr id="9" name="Image 8">
            <a:extLst>
              <a:ext uri="{FF2B5EF4-FFF2-40B4-BE49-F238E27FC236}">
                <a16:creationId xmlns:a16="http://schemas.microsoft.com/office/drawing/2014/main" id="{D8167CE7-8520-4F04-8625-8A530EBBD21A}"/>
              </a:ext>
            </a:extLst>
          </p:cNvPr>
          <p:cNvPicPr>
            <a:picLocks noChangeAspect="1"/>
          </p:cNvPicPr>
          <p:nvPr/>
        </p:nvPicPr>
        <p:blipFill>
          <a:blip r:embed="rId6"/>
          <a:stretch>
            <a:fillRect/>
          </a:stretch>
        </p:blipFill>
        <p:spPr>
          <a:xfrm>
            <a:off x="503928" y="1934246"/>
            <a:ext cx="7260232" cy="4706186"/>
          </a:xfrm>
          <a:prstGeom prst="rect">
            <a:avLst/>
          </a:prstGeom>
        </p:spPr>
      </p:pic>
    </p:spTree>
    <p:extLst>
      <p:ext uri="{BB962C8B-B14F-4D97-AF65-F5344CB8AC3E}">
        <p14:creationId xmlns:p14="http://schemas.microsoft.com/office/powerpoint/2010/main" val="175699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CAS CLIENT</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pic>
        <p:nvPicPr>
          <p:cNvPr id="3" name="Image 2">
            <a:extLst>
              <a:ext uri="{FF2B5EF4-FFF2-40B4-BE49-F238E27FC236}">
                <a16:creationId xmlns:a16="http://schemas.microsoft.com/office/drawing/2014/main" id="{B22CEE15-BDF9-4660-B9F5-BA77F3768EAF}"/>
              </a:ext>
            </a:extLst>
          </p:cNvPr>
          <p:cNvPicPr>
            <a:picLocks noChangeAspect="1"/>
          </p:cNvPicPr>
          <p:nvPr/>
        </p:nvPicPr>
        <p:blipFill>
          <a:blip r:embed="rId5"/>
          <a:stretch>
            <a:fillRect/>
          </a:stretch>
        </p:blipFill>
        <p:spPr>
          <a:xfrm>
            <a:off x="4252373" y="902075"/>
            <a:ext cx="7643704" cy="5738357"/>
          </a:xfrm>
          <a:prstGeom prst="rect">
            <a:avLst/>
          </a:prstGeom>
        </p:spPr>
      </p:pic>
      <p:sp>
        <p:nvSpPr>
          <p:cNvPr id="7" name="ZoneTexte 6">
            <a:extLst>
              <a:ext uri="{FF2B5EF4-FFF2-40B4-BE49-F238E27FC236}">
                <a16:creationId xmlns:a16="http://schemas.microsoft.com/office/drawing/2014/main" id="{11124D01-6154-4325-BC2C-BE3B11F13705}"/>
              </a:ext>
            </a:extLst>
          </p:cNvPr>
          <p:cNvSpPr txBox="1"/>
          <p:nvPr/>
        </p:nvSpPr>
        <p:spPr>
          <a:xfrm>
            <a:off x="108857" y="1175657"/>
            <a:ext cx="4189993" cy="4801314"/>
          </a:xfrm>
          <a:prstGeom prst="rect">
            <a:avLst/>
          </a:prstGeom>
          <a:noFill/>
        </p:spPr>
        <p:txBody>
          <a:bodyPr wrap="none" rtlCol="0">
            <a:spAutoFit/>
          </a:bodyPr>
          <a:lstStyle/>
          <a:p>
            <a:pPr marL="285750" indent="-285750">
              <a:buFont typeface="Wingdings" panose="05000000000000000000" pitchFamily="2" charset="2"/>
              <a:buChar char="Ø"/>
            </a:pPr>
            <a:r>
              <a:rPr lang="fr-FR" dirty="0"/>
              <a:t>Client industriel</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Plusieurs unités de production</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Plusieurs lignes de production par unité</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Isolation de chaque ligne</a:t>
            </a:r>
          </a:p>
          <a:p>
            <a:endParaRPr lang="fr-FR" dirty="0"/>
          </a:p>
          <a:p>
            <a:pPr marL="285750" indent="-285750">
              <a:buFont typeface="Wingdings" panose="05000000000000000000" pitchFamily="2" charset="2"/>
              <a:buChar char="Ø"/>
            </a:pPr>
            <a:r>
              <a:rPr lang="fr-FR" dirty="0"/>
              <a:t>Pare-feu ICS + Passerelle </a:t>
            </a:r>
          </a:p>
          <a:p>
            <a:r>
              <a:rPr lang="fr-FR" dirty="0"/>
              <a:t>      entre HMI et composants finaux</a:t>
            </a:r>
          </a:p>
          <a:p>
            <a:endParaRPr lang="fr-FR" dirty="0"/>
          </a:p>
          <a:p>
            <a:pPr marL="285750" indent="-285750">
              <a:buFont typeface="Wingdings" panose="05000000000000000000" pitchFamily="2" charset="2"/>
              <a:buChar char="Ø"/>
            </a:pPr>
            <a:r>
              <a:rPr lang="fr-FR" dirty="0"/>
              <a:t>Pare-feu ICS en tête de chaque unité</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Pare-feu entre réseaux I.T. et O.T.</a:t>
            </a:r>
          </a:p>
          <a:p>
            <a:endParaRPr lang="fr-FR" dirty="0"/>
          </a:p>
          <a:p>
            <a:pPr marL="285750" indent="-285750">
              <a:buFont typeface="Wingdings" panose="05000000000000000000" pitchFamily="2" charset="2"/>
              <a:buChar char="Ø"/>
            </a:pPr>
            <a:r>
              <a:rPr lang="fr-FR" dirty="0"/>
              <a:t>Segmentation très fine des réseaux</a:t>
            </a:r>
          </a:p>
          <a:p>
            <a:endParaRPr lang="fr-FR" dirty="0"/>
          </a:p>
        </p:txBody>
      </p:sp>
    </p:spTree>
    <p:extLst>
      <p:ext uri="{BB962C8B-B14F-4D97-AF65-F5344CB8AC3E}">
        <p14:creationId xmlns:p14="http://schemas.microsoft.com/office/powerpoint/2010/main" val="200304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CAS CLIENT</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sp>
        <p:nvSpPr>
          <p:cNvPr id="7" name="ZoneTexte 6">
            <a:extLst>
              <a:ext uri="{FF2B5EF4-FFF2-40B4-BE49-F238E27FC236}">
                <a16:creationId xmlns:a16="http://schemas.microsoft.com/office/drawing/2014/main" id="{11124D01-6154-4325-BC2C-BE3B11F13705}"/>
              </a:ext>
            </a:extLst>
          </p:cNvPr>
          <p:cNvSpPr txBox="1"/>
          <p:nvPr/>
        </p:nvSpPr>
        <p:spPr>
          <a:xfrm>
            <a:off x="761984" y="1166842"/>
            <a:ext cx="10428752" cy="4524315"/>
          </a:xfrm>
          <a:prstGeom prst="rect">
            <a:avLst/>
          </a:prstGeom>
          <a:noFill/>
        </p:spPr>
        <p:txBody>
          <a:bodyPr wrap="none" rtlCol="0">
            <a:spAutoFit/>
          </a:bodyPr>
          <a:lstStyle/>
          <a:p>
            <a:r>
              <a:rPr lang="fr-FR" dirty="0"/>
              <a:t>En guise de conclusion, il faut préciser que tout projet lié à la sécurité informatique impose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une volonté de la direction</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une adaptation des équipes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du temps à y consacrer, aussi bien en phase de projet qu'en phase d'exploitation</a:t>
            </a:r>
          </a:p>
          <a:p>
            <a:pPr marL="742950" lvl="1" indent="-285750">
              <a:buFont typeface="Arial" panose="020B0604020202020204" pitchFamily="34" charset="0"/>
              <a:buChar char="•"/>
            </a:pPr>
            <a:r>
              <a:rPr lang="fr-FR" dirty="0"/>
              <a:t>gestion et traitement des alertes, compris les faux positifs</a:t>
            </a:r>
          </a:p>
          <a:p>
            <a:pPr marL="742950" lvl="1" indent="-285750">
              <a:buFont typeface="Arial" panose="020B0604020202020204" pitchFamily="34" charset="0"/>
              <a:buChar char="•"/>
            </a:pPr>
            <a:r>
              <a:rPr lang="fr-FR" dirty="0"/>
              <a:t>étude et validation des nouveaux équipements</a:t>
            </a:r>
          </a:p>
          <a:p>
            <a:pPr marL="742950" lvl="1" indent="-285750">
              <a:buFont typeface="Arial" panose="020B0604020202020204" pitchFamily="34" charset="0"/>
              <a:buChar char="•"/>
            </a:pPr>
            <a:r>
              <a:rPr lang="fr-FR" dirty="0"/>
              <a:t>programme de mise à jour</a:t>
            </a:r>
          </a:p>
          <a:p>
            <a:pPr marL="742950" lvl="1" indent="-285750">
              <a:buFont typeface="Arial" panose="020B0604020202020204" pitchFamily="34" charset="0"/>
              <a:buChar char="•"/>
            </a:pPr>
            <a:r>
              <a:rPr lang="fr-FR" dirty="0"/>
              <a:t>suivi de l'application des procédures</a:t>
            </a:r>
          </a:p>
          <a:p>
            <a:r>
              <a:rPr lang="fr-FR" dirty="0"/>
              <a:t>	</a:t>
            </a:r>
          </a:p>
          <a:p>
            <a:pPr marL="285750" indent="-285750">
              <a:buFont typeface="Wingdings" panose="05000000000000000000" pitchFamily="2" charset="2"/>
              <a:buChar char="Ø"/>
            </a:pPr>
            <a:r>
              <a:rPr lang="fr-FR" dirty="0"/>
              <a:t>un coût de déploiement mais aussi d'exploitation </a:t>
            </a:r>
          </a:p>
          <a:p>
            <a:r>
              <a:rPr lang="fr-FR" dirty="0"/>
              <a:t>(maintien à jour des solutions indispensable pour la prise en compte quotidiennement des nouveaux risques)</a:t>
            </a:r>
          </a:p>
          <a:p>
            <a:r>
              <a:rPr lang="fr-FR" dirty="0"/>
              <a:t> </a:t>
            </a:r>
          </a:p>
          <a:p>
            <a:endParaRPr lang="fr-FR" dirty="0"/>
          </a:p>
        </p:txBody>
      </p:sp>
    </p:spTree>
    <p:extLst>
      <p:ext uri="{BB962C8B-B14F-4D97-AF65-F5344CB8AC3E}">
        <p14:creationId xmlns:p14="http://schemas.microsoft.com/office/powerpoint/2010/main" val="233626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fr-FR" dirty="0" err="1">
                <a:solidFill>
                  <a:srgbClr val="005EB8"/>
                </a:solidFill>
              </a:rPr>
              <a:t>QuestionS</a:t>
            </a: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sp>
        <p:nvSpPr>
          <p:cNvPr id="7" name="ZoneTexte 6">
            <a:extLst>
              <a:ext uri="{FF2B5EF4-FFF2-40B4-BE49-F238E27FC236}">
                <a16:creationId xmlns:a16="http://schemas.microsoft.com/office/drawing/2014/main" id="{11124D01-6154-4325-BC2C-BE3B11F13705}"/>
              </a:ext>
            </a:extLst>
          </p:cNvPr>
          <p:cNvSpPr txBox="1"/>
          <p:nvPr/>
        </p:nvSpPr>
        <p:spPr>
          <a:xfrm>
            <a:off x="3969584" y="3853544"/>
            <a:ext cx="5388427" cy="120032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fr-FR" sz="3600" dirty="0"/>
              <a:t>Questions / Réponses</a:t>
            </a:r>
          </a:p>
          <a:p>
            <a:endParaRPr lang="fr-FR" sz="3600" dirty="0"/>
          </a:p>
        </p:txBody>
      </p:sp>
      <p:sp>
        <p:nvSpPr>
          <p:cNvPr id="2" name="ZoneTexte 1">
            <a:extLst>
              <a:ext uri="{FF2B5EF4-FFF2-40B4-BE49-F238E27FC236}">
                <a16:creationId xmlns:a16="http://schemas.microsoft.com/office/drawing/2014/main" id="{0B38BEC0-5207-4A5F-8943-FE2F99FA36CA}"/>
              </a:ext>
            </a:extLst>
          </p:cNvPr>
          <p:cNvSpPr txBox="1"/>
          <p:nvPr/>
        </p:nvSpPr>
        <p:spPr>
          <a:xfrm>
            <a:off x="4266680" y="2161428"/>
            <a:ext cx="3215304" cy="461665"/>
          </a:xfrm>
          <a:prstGeom prst="rect">
            <a:avLst/>
          </a:prstGeom>
          <a:noFill/>
        </p:spPr>
        <p:txBody>
          <a:bodyPr wrap="none" rtlCol="0">
            <a:spAutoFit/>
          </a:bodyPr>
          <a:lstStyle/>
          <a:p>
            <a:r>
              <a:rPr lang="fr-FR" sz="2400" i="1" dirty="0"/>
              <a:t>Merci de votre attention</a:t>
            </a:r>
          </a:p>
        </p:txBody>
      </p:sp>
      <p:sp>
        <p:nvSpPr>
          <p:cNvPr id="6" name="Rectangle 5">
            <a:extLst>
              <a:ext uri="{FF2B5EF4-FFF2-40B4-BE49-F238E27FC236}">
                <a16:creationId xmlns:a16="http://schemas.microsoft.com/office/drawing/2014/main" id="{42D067A0-5B57-43D4-880A-C5B84E6B42EE}"/>
              </a:ext>
            </a:extLst>
          </p:cNvPr>
          <p:cNvSpPr/>
          <p:nvPr/>
        </p:nvSpPr>
        <p:spPr>
          <a:xfrm>
            <a:off x="9056914" y="5053873"/>
            <a:ext cx="2950028" cy="1754326"/>
          </a:xfrm>
          <a:prstGeom prst="rect">
            <a:avLst/>
          </a:prstGeom>
        </p:spPr>
        <p:txBody>
          <a:bodyPr wrap="square">
            <a:spAutoFit/>
          </a:bodyPr>
          <a:lstStyle/>
          <a:p>
            <a:pPr algn="ctr"/>
            <a:r>
              <a:rPr lang="fr-FR" b="1" dirty="0">
                <a:solidFill>
                  <a:schemeClr val="bg1">
                    <a:lumMod val="65000"/>
                  </a:schemeClr>
                </a:solidFill>
                <a:latin typeface="Vinci Sans" panose="02000000000000000000" pitchFamily="50" charset="0"/>
              </a:rPr>
              <a:t>Contact :</a:t>
            </a:r>
          </a:p>
          <a:p>
            <a:pPr algn="r"/>
            <a:r>
              <a:rPr lang="fr-FR" dirty="0">
                <a:solidFill>
                  <a:schemeClr val="bg1">
                    <a:lumMod val="65000"/>
                  </a:schemeClr>
                </a:solidFill>
                <a:latin typeface="Vinci Sans" panose="02000000000000000000" pitchFamily="50" charset="0"/>
              </a:rPr>
              <a:t>Jean-Baptiste CARON</a:t>
            </a:r>
          </a:p>
          <a:p>
            <a:pPr algn="r"/>
            <a:r>
              <a:rPr lang="fr-FR" dirty="0">
                <a:solidFill>
                  <a:schemeClr val="bg1">
                    <a:lumMod val="65000"/>
                  </a:schemeClr>
                </a:solidFill>
                <a:latin typeface="Vinci Sans" panose="02000000000000000000" pitchFamily="50" charset="0"/>
              </a:rPr>
              <a:t>Ingénieur réseaux et sécurité</a:t>
            </a:r>
          </a:p>
          <a:p>
            <a:pPr algn="r"/>
            <a:r>
              <a:rPr lang="fr-FR" dirty="0">
                <a:solidFill>
                  <a:schemeClr val="bg1">
                    <a:lumMod val="65000"/>
                  </a:schemeClr>
                </a:solidFill>
                <a:latin typeface="Vinci Sans" panose="02000000000000000000" pitchFamily="50" charset="0"/>
              </a:rPr>
              <a:t>Axians C&amp;S Amiens</a:t>
            </a:r>
          </a:p>
          <a:p>
            <a:pPr algn="r"/>
            <a:r>
              <a:rPr lang="fr-FR" dirty="0">
                <a:solidFill>
                  <a:schemeClr val="bg1">
                    <a:lumMod val="65000"/>
                  </a:schemeClr>
                </a:solidFill>
                <a:latin typeface="Vinci Sans" panose="02000000000000000000" pitchFamily="50" charset="0"/>
                <a:hlinkClick r:id="rId5"/>
              </a:rPr>
              <a:t>jbcaron@axians.com</a:t>
            </a:r>
            <a:endParaRPr lang="fr-FR" dirty="0">
              <a:solidFill>
                <a:schemeClr val="bg1">
                  <a:lumMod val="65000"/>
                </a:schemeClr>
              </a:solidFill>
              <a:latin typeface="Vinci Sans" panose="02000000000000000000" pitchFamily="50" charset="0"/>
            </a:endParaRPr>
          </a:p>
          <a:p>
            <a:pPr algn="r"/>
            <a:r>
              <a:rPr lang="fr-FR" dirty="0">
                <a:solidFill>
                  <a:schemeClr val="bg1">
                    <a:lumMod val="65000"/>
                  </a:schemeClr>
                </a:solidFill>
                <a:latin typeface="Vinci Sans" panose="02000000000000000000" pitchFamily="50" charset="0"/>
              </a:rPr>
              <a:t>03-22-70-99-99</a:t>
            </a:r>
          </a:p>
        </p:txBody>
      </p:sp>
    </p:spTree>
    <p:extLst>
      <p:ext uri="{BB962C8B-B14F-4D97-AF65-F5344CB8AC3E}">
        <p14:creationId xmlns:p14="http://schemas.microsoft.com/office/powerpoint/2010/main" val="353014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601B7-F63B-4147-BB80-821B0C2EE173}"/>
              </a:ext>
            </a:extLst>
          </p:cNvPr>
          <p:cNvSpPr/>
          <p:nvPr/>
        </p:nvSpPr>
        <p:spPr>
          <a:xfrm>
            <a:off x="140108" y="265471"/>
            <a:ext cx="11755969" cy="6342158"/>
          </a:xfrm>
          <a:prstGeom prst="rect">
            <a:avLst/>
          </a:prstGeom>
          <a:solidFill>
            <a:srgbClr val="E8E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a:p>
            <a:pPr algn="r"/>
            <a:endParaRPr lang="fr-FR" dirty="0">
              <a:latin typeface="Vinci Sans" panose="02000000000000000000" pitchFamily="50" charset="0"/>
            </a:endParaRPr>
          </a:p>
        </p:txBody>
      </p:sp>
      <p:grpSp>
        <p:nvGrpSpPr>
          <p:cNvPr id="5" name="Graphique 55">
            <a:extLst>
              <a:ext uri="{FF2B5EF4-FFF2-40B4-BE49-F238E27FC236}">
                <a16:creationId xmlns:a16="http://schemas.microsoft.com/office/drawing/2014/main" id="{6251410F-FBE2-46B5-9BE6-DA1EDB8AAA84}"/>
              </a:ext>
            </a:extLst>
          </p:cNvPr>
          <p:cNvGrpSpPr/>
          <p:nvPr/>
        </p:nvGrpSpPr>
        <p:grpSpPr>
          <a:xfrm>
            <a:off x="1085918" y="1031192"/>
            <a:ext cx="8582446" cy="5011408"/>
            <a:chOff x="-2081743" y="785245"/>
            <a:chExt cx="7146010" cy="4144686"/>
          </a:xfrm>
          <a:solidFill>
            <a:schemeClr val="bg1">
              <a:alpha val="34000"/>
            </a:schemeClr>
          </a:solidFill>
        </p:grpSpPr>
        <p:sp>
          <p:nvSpPr>
            <p:cNvPr id="6" name="Forme libre : forme 5">
              <a:extLst>
                <a:ext uri="{FF2B5EF4-FFF2-40B4-BE49-F238E27FC236}">
                  <a16:creationId xmlns:a16="http://schemas.microsoft.com/office/drawing/2014/main" id="{2E02D3E0-3B23-43D9-9C67-7A8B17AE9D8F}"/>
                </a:ext>
              </a:extLst>
            </p:cNvPr>
            <p:cNvSpPr/>
            <p:nvPr/>
          </p:nvSpPr>
          <p:spPr>
            <a:xfrm>
              <a:off x="-117964" y="4843354"/>
              <a:ext cx="197890" cy="87951"/>
            </a:xfrm>
            <a:custGeom>
              <a:avLst/>
              <a:gdLst>
                <a:gd name="connsiteX0" fmla="*/ 196515 w 197889"/>
                <a:gd name="connsiteY0" fmla="*/ 71735 h 87950"/>
                <a:gd name="connsiteX1" fmla="*/ 161335 w 197889"/>
                <a:gd name="connsiteY1" fmla="*/ 52496 h 87950"/>
                <a:gd name="connsiteX2" fmla="*/ 139347 w 197889"/>
                <a:gd name="connsiteY2" fmla="*/ 22263 h 87950"/>
                <a:gd name="connsiteX3" fmla="*/ 130552 w 197889"/>
                <a:gd name="connsiteY3" fmla="*/ 7421 h 87950"/>
                <a:gd name="connsiteX4" fmla="*/ 111313 w 197889"/>
                <a:gd name="connsiteY4" fmla="*/ 7421 h 87950"/>
                <a:gd name="connsiteX5" fmla="*/ 100869 w 197889"/>
                <a:gd name="connsiteY5" fmla="*/ 17315 h 87950"/>
                <a:gd name="connsiteX6" fmla="*/ 99769 w 197889"/>
                <a:gd name="connsiteY6" fmla="*/ 26660 h 87950"/>
                <a:gd name="connsiteX7" fmla="*/ 98670 w 197889"/>
                <a:gd name="connsiteY7" fmla="*/ 35455 h 87950"/>
                <a:gd name="connsiteX8" fmla="*/ 70086 w 197889"/>
                <a:gd name="connsiteY8" fmla="*/ 45899 h 87950"/>
                <a:gd name="connsiteX9" fmla="*/ 45350 w 197889"/>
                <a:gd name="connsiteY9" fmla="*/ 33256 h 87950"/>
                <a:gd name="connsiteX10" fmla="*/ 16766 w 197889"/>
                <a:gd name="connsiteY10" fmla="*/ 6322 h 87950"/>
                <a:gd name="connsiteX11" fmla="*/ 4123 w 197889"/>
                <a:gd name="connsiteY11" fmla="*/ 4123 h 87950"/>
                <a:gd name="connsiteX12" fmla="*/ 41502 w 197889"/>
                <a:gd name="connsiteY12" fmla="*/ 42601 h 87950"/>
                <a:gd name="connsiteX13" fmla="*/ 64589 w 197889"/>
                <a:gd name="connsiteY13" fmla="*/ 64039 h 87950"/>
                <a:gd name="connsiteX14" fmla="*/ 86027 w 197889"/>
                <a:gd name="connsiteY14" fmla="*/ 71735 h 87950"/>
                <a:gd name="connsiteX15" fmla="*/ 99769 w 197889"/>
                <a:gd name="connsiteY15" fmla="*/ 84378 h 87950"/>
                <a:gd name="connsiteX16" fmla="*/ 132201 w 197889"/>
                <a:gd name="connsiteY16" fmla="*/ 84378 h 87950"/>
                <a:gd name="connsiteX17" fmla="*/ 155838 w 197889"/>
                <a:gd name="connsiteY17" fmla="*/ 83279 h 8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89" h="87950">
                  <a:moveTo>
                    <a:pt x="196515" y="71735"/>
                  </a:moveTo>
                  <a:lnTo>
                    <a:pt x="161335" y="52496"/>
                  </a:lnTo>
                  <a:lnTo>
                    <a:pt x="139347" y="22263"/>
                  </a:lnTo>
                  <a:lnTo>
                    <a:pt x="130552" y="7421"/>
                  </a:lnTo>
                  <a:lnTo>
                    <a:pt x="111313" y="7421"/>
                  </a:lnTo>
                  <a:lnTo>
                    <a:pt x="100869" y="17315"/>
                  </a:lnTo>
                  <a:lnTo>
                    <a:pt x="99769" y="26660"/>
                  </a:lnTo>
                  <a:lnTo>
                    <a:pt x="98670" y="35455"/>
                  </a:lnTo>
                  <a:lnTo>
                    <a:pt x="70086" y="45899"/>
                  </a:lnTo>
                  <a:lnTo>
                    <a:pt x="45350" y="33256"/>
                  </a:lnTo>
                  <a:lnTo>
                    <a:pt x="16766" y="6322"/>
                  </a:lnTo>
                  <a:lnTo>
                    <a:pt x="4123" y="4123"/>
                  </a:lnTo>
                  <a:lnTo>
                    <a:pt x="41502" y="42601"/>
                  </a:lnTo>
                  <a:lnTo>
                    <a:pt x="64589" y="64039"/>
                  </a:lnTo>
                  <a:lnTo>
                    <a:pt x="86027" y="71735"/>
                  </a:lnTo>
                  <a:lnTo>
                    <a:pt x="99769" y="84378"/>
                  </a:lnTo>
                  <a:lnTo>
                    <a:pt x="132201" y="84378"/>
                  </a:lnTo>
                  <a:lnTo>
                    <a:pt x="155838" y="83279"/>
                  </a:lnTo>
                  <a:close/>
                </a:path>
              </a:pathLst>
            </a:custGeom>
            <a:grpFill/>
            <a:ln w="9525" cap="flat">
              <a:noFill/>
              <a:prstDash val="solid"/>
              <a:miter/>
            </a:ln>
          </p:spPr>
          <p:txBody>
            <a:bodyPr rtlCol="0" anchor="ctr"/>
            <a:lstStyle/>
            <a:p>
              <a:endParaRPr lang="fr-FR"/>
            </a:p>
          </p:txBody>
        </p:sp>
        <p:sp>
          <p:nvSpPr>
            <p:cNvPr id="7" name="Forme libre : forme 6">
              <a:extLst>
                <a:ext uri="{FF2B5EF4-FFF2-40B4-BE49-F238E27FC236}">
                  <a16:creationId xmlns:a16="http://schemas.microsoft.com/office/drawing/2014/main" id="{E2A938BA-48B3-43BD-8D99-EE56C46D9389}"/>
                </a:ext>
              </a:extLst>
            </p:cNvPr>
            <p:cNvSpPr/>
            <p:nvPr/>
          </p:nvSpPr>
          <p:spPr>
            <a:xfrm>
              <a:off x="-226254" y="3486162"/>
              <a:ext cx="896000" cy="1396220"/>
            </a:xfrm>
            <a:custGeom>
              <a:avLst/>
              <a:gdLst>
                <a:gd name="connsiteX0" fmla="*/ 182773 w 895999"/>
                <a:gd name="connsiteY0" fmla="*/ 1397045 h 1396220"/>
                <a:gd name="connsiteX1" fmla="*/ 189919 w 895999"/>
                <a:gd name="connsiteY1" fmla="*/ 1375607 h 1396220"/>
                <a:gd name="connsiteX2" fmla="*/ 206960 w 895999"/>
                <a:gd name="connsiteY2" fmla="*/ 1360216 h 1396220"/>
                <a:gd name="connsiteX3" fmla="*/ 230596 w 895999"/>
                <a:gd name="connsiteY3" fmla="*/ 1350871 h 1396220"/>
                <a:gd name="connsiteX4" fmla="*/ 238842 w 895999"/>
                <a:gd name="connsiteY4" fmla="*/ 1337678 h 1396220"/>
                <a:gd name="connsiteX5" fmla="*/ 228947 w 895999"/>
                <a:gd name="connsiteY5" fmla="*/ 1318439 h 1396220"/>
                <a:gd name="connsiteX6" fmla="*/ 230047 w 895999"/>
                <a:gd name="connsiteY6" fmla="*/ 1298100 h 1396220"/>
                <a:gd name="connsiteX7" fmla="*/ 244888 w 895999"/>
                <a:gd name="connsiteY7" fmla="*/ 1287106 h 1396220"/>
                <a:gd name="connsiteX8" fmla="*/ 257531 w 895999"/>
                <a:gd name="connsiteY8" fmla="*/ 1262370 h 1396220"/>
                <a:gd name="connsiteX9" fmla="*/ 269625 w 895999"/>
                <a:gd name="connsiteY9" fmla="*/ 1248628 h 1396220"/>
                <a:gd name="connsiteX10" fmla="*/ 291063 w 895999"/>
                <a:gd name="connsiteY10" fmla="*/ 1228289 h 1396220"/>
                <a:gd name="connsiteX11" fmla="*/ 291063 w 895999"/>
                <a:gd name="connsiteY11" fmla="*/ 1211249 h 1396220"/>
                <a:gd name="connsiteX12" fmla="*/ 267975 w 895999"/>
                <a:gd name="connsiteY12" fmla="*/ 1194208 h 1396220"/>
                <a:gd name="connsiteX13" fmla="*/ 265227 w 895999"/>
                <a:gd name="connsiteY13" fmla="*/ 1165074 h 1396220"/>
                <a:gd name="connsiteX14" fmla="*/ 289963 w 895999"/>
                <a:gd name="connsiteY14" fmla="*/ 1148034 h 1396220"/>
                <a:gd name="connsiteX15" fmla="*/ 305355 w 895999"/>
                <a:gd name="connsiteY15" fmla="*/ 1129894 h 1396220"/>
                <a:gd name="connsiteX16" fmla="*/ 311401 w 895999"/>
                <a:gd name="connsiteY16" fmla="*/ 1102959 h 1396220"/>
                <a:gd name="connsiteX17" fmla="*/ 332839 w 895999"/>
                <a:gd name="connsiteY17" fmla="*/ 1093065 h 1396220"/>
                <a:gd name="connsiteX18" fmla="*/ 330641 w 895999"/>
                <a:gd name="connsiteY18" fmla="*/ 1076024 h 1396220"/>
                <a:gd name="connsiteX19" fmla="*/ 311401 w 895999"/>
                <a:gd name="connsiteY19" fmla="*/ 1071627 h 1396220"/>
                <a:gd name="connsiteX20" fmla="*/ 309202 w 895999"/>
                <a:gd name="connsiteY20" fmla="*/ 1046890 h 1396220"/>
                <a:gd name="connsiteX21" fmla="*/ 326243 w 895999"/>
                <a:gd name="connsiteY21" fmla="*/ 1042493 h 1396220"/>
                <a:gd name="connsiteX22" fmla="*/ 341085 w 895999"/>
                <a:gd name="connsiteY22" fmla="*/ 1051288 h 1396220"/>
                <a:gd name="connsiteX23" fmla="*/ 362523 w 895999"/>
                <a:gd name="connsiteY23" fmla="*/ 1038645 h 1396220"/>
                <a:gd name="connsiteX24" fmla="*/ 363622 w 895999"/>
                <a:gd name="connsiteY24" fmla="*/ 1010611 h 1396220"/>
                <a:gd name="connsiteX25" fmla="*/ 379563 w 895999"/>
                <a:gd name="connsiteY25" fmla="*/ 1000716 h 1396220"/>
                <a:gd name="connsiteX26" fmla="*/ 418591 w 895999"/>
                <a:gd name="connsiteY26" fmla="*/ 995219 h 1396220"/>
                <a:gd name="connsiteX27" fmla="*/ 463116 w 895999"/>
                <a:gd name="connsiteY27" fmla="*/ 968284 h 1396220"/>
                <a:gd name="connsiteX28" fmla="*/ 469713 w 895999"/>
                <a:gd name="connsiteY28" fmla="*/ 941349 h 1396220"/>
                <a:gd name="connsiteX29" fmla="*/ 455970 w 895999"/>
                <a:gd name="connsiteY29" fmla="*/ 919911 h 1396220"/>
                <a:gd name="connsiteX30" fmla="*/ 455970 w 895999"/>
                <a:gd name="connsiteY30" fmla="*/ 901772 h 1396220"/>
                <a:gd name="connsiteX31" fmla="*/ 488952 w 895999"/>
                <a:gd name="connsiteY31" fmla="*/ 907269 h 1396220"/>
                <a:gd name="connsiteX32" fmla="*/ 527980 w 895999"/>
                <a:gd name="connsiteY32" fmla="*/ 898473 h 1396220"/>
                <a:gd name="connsiteX33" fmla="*/ 558213 w 895999"/>
                <a:gd name="connsiteY33" fmla="*/ 856697 h 1396220"/>
                <a:gd name="connsiteX34" fmla="*/ 593394 w 895999"/>
                <a:gd name="connsiteY34" fmla="*/ 816019 h 1396220"/>
                <a:gd name="connsiteX35" fmla="*/ 614282 w 895999"/>
                <a:gd name="connsiteY35" fmla="*/ 779740 h 1396220"/>
                <a:gd name="connsiteX36" fmla="*/ 634071 w 895999"/>
                <a:gd name="connsiteY36" fmla="*/ 768196 h 1396220"/>
                <a:gd name="connsiteX37" fmla="*/ 634071 w 895999"/>
                <a:gd name="connsiteY37" fmla="*/ 715975 h 1396220"/>
                <a:gd name="connsiteX38" fmla="*/ 663754 w 895999"/>
                <a:gd name="connsiteY38" fmla="*/ 691239 h 1396220"/>
                <a:gd name="connsiteX39" fmla="*/ 698385 w 895999"/>
                <a:gd name="connsiteY39" fmla="*/ 673099 h 1396220"/>
                <a:gd name="connsiteX40" fmla="*/ 735764 w 895999"/>
                <a:gd name="connsiteY40" fmla="*/ 661556 h 1396220"/>
                <a:gd name="connsiteX41" fmla="*/ 768746 w 895999"/>
                <a:gd name="connsiteY41" fmla="*/ 651111 h 1396220"/>
                <a:gd name="connsiteX42" fmla="*/ 794032 w 895999"/>
                <a:gd name="connsiteY42" fmla="*/ 612633 h 1396220"/>
                <a:gd name="connsiteX43" fmla="*/ 809973 w 895999"/>
                <a:gd name="connsiteY43" fmla="*/ 560412 h 1396220"/>
                <a:gd name="connsiteX44" fmla="*/ 813271 w 895999"/>
                <a:gd name="connsiteY44" fmla="*/ 510390 h 1396220"/>
                <a:gd name="connsiteX45" fmla="*/ 816569 w 895999"/>
                <a:gd name="connsiteY45" fmla="*/ 474110 h 1396220"/>
                <a:gd name="connsiteX46" fmla="*/ 849551 w 895999"/>
                <a:gd name="connsiteY46" fmla="*/ 444976 h 1396220"/>
                <a:gd name="connsiteX47" fmla="*/ 872638 w 895999"/>
                <a:gd name="connsiteY47" fmla="*/ 420240 h 1396220"/>
                <a:gd name="connsiteX48" fmla="*/ 892977 w 895999"/>
                <a:gd name="connsiteY48" fmla="*/ 392206 h 1396220"/>
                <a:gd name="connsiteX49" fmla="*/ 895175 w 895999"/>
                <a:gd name="connsiteY49" fmla="*/ 354827 h 1396220"/>
                <a:gd name="connsiteX50" fmla="*/ 873737 w 895999"/>
                <a:gd name="connsiteY50" fmla="*/ 324044 h 1396220"/>
                <a:gd name="connsiteX51" fmla="*/ 841855 w 895999"/>
                <a:gd name="connsiteY51" fmla="*/ 314150 h 1396220"/>
                <a:gd name="connsiteX52" fmla="*/ 808874 w 895999"/>
                <a:gd name="connsiteY52" fmla="*/ 288314 h 1396220"/>
                <a:gd name="connsiteX53" fmla="*/ 773693 w 895999"/>
                <a:gd name="connsiteY53" fmla="*/ 285016 h 1396220"/>
                <a:gd name="connsiteX54" fmla="*/ 730267 w 895999"/>
                <a:gd name="connsiteY54" fmla="*/ 283916 h 1396220"/>
                <a:gd name="connsiteX55" fmla="*/ 699484 w 895999"/>
                <a:gd name="connsiteY55" fmla="*/ 262478 h 1396220"/>
                <a:gd name="connsiteX56" fmla="*/ 662655 w 895999"/>
                <a:gd name="connsiteY56" fmla="*/ 252584 h 1396220"/>
                <a:gd name="connsiteX57" fmla="*/ 634071 w 895999"/>
                <a:gd name="connsiteY57" fmla="*/ 245988 h 1396220"/>
                <a:gd name="connsiteX58" fmla="*/ 609885 w 895999"/>
                <a:gd name="connsiteY58" fmla="*/ 228947 h 1396220"/>
                <a:gd name="connsiteX59" fmla="*/ 600540 w 895999"/>
                <a:gd name="connsiteY59" fmla="*/ 199813 h 1396220"/>
                <a:gd name="connsiteX60" fmla="*/ 581300 w 895999"/>
                <a:gd name="connsiteY60" fmla="*/ 173978 h 1396220"/>
                <a:gd name="connsiteX61" fmla="*/ 557114 w 895999"/>
                <a:gd name="connsiteY61" fmla="*/ 142645 h 1396220"/>
                <a:gd name="connsiteX62" fmla="*/ 518086 w 895999"/>
                <a:gd name="connsiteY62" fmla="*/ 131651 h 1396220"/>
                <a:gd name="connsiteX63" fmla="*/ 480157 w 895999"/>
                <a:gd name="connsiteY63" fmla="*/ 131651 h 1396220"/>
                <a:gd name="connsiteX64" fmla="*/ 438930 w 895999"/>
                <a:gd name="connsiteY64" fmla="*/ 106915 h 1396220"/>
                <a:gd name="connsiteX65" fmla="*/ 420790 w 895999"/>
                <a:gd name="connsiteY65" fmla="*/ 85477 h 1396220"/>
                <a:gd name="connsiteX66" fmla="*/ 391107 w 895999"/>
                <a:gd name="connsiteY66" fmla="*/ 75033 h 1396220"/>
                <a:gd name="connsiteX67" fmla="*/ 378464 w 895999"/>
                <a:gd name="connsiteY67" fmla="*/ 51396 h 1396220"/>
                <a:gd name="connsiteX68" fmla="*/ 357026 w 895999"/>
                <a:gd name="connsiteY68" fmla="*/ 42601 h 1396220"/>
                <a:gd name="connsiteX69" fmla="*/ 325144 w 895999"/>
                <a:gd name="connsiteY69" fmla="*/ 29958 h 1396220"/>
                <a:gd name="connsiteX70" fmla="*/ 305904 w 895999"/>
                <a:gd name="connsiteY70" fmla="*/ 45350 h 1396220"/>
                <a:gd name="connsiteX71" fmla="*/ 284466 w 895999"/>
                <a:gd name="connsiteY71" fmla="*/ 41502 h 1396220"/>
                <a:gd name="connsiteX72" fmla="*/ 247637 w 895999"/>
                <a:gd name="connsiteY72" fmla="*/ 41502 h 1396220"/>
                <a:gd name="connsiteX73" fmla="*/ 245438 w 895999"/>
                <a:gd name="connsiteY73" fmla="*/ 25561 h 1396220"/>
                <a:gd name="connsiteX74" fmla="*/ 222351 w 895999"/>
                <a:gd name="connsiteY74" fmla="*/ 21163 h 1396220"/>
                <a:gd name="connsiteX75" fmla="*/ 209708 w 895999"/>
                <a:gd name="connsiteY75" fmla="*/ 6321 h 1396220"/>
                <a:gd name="connsiteX76" fmla="*/ 197065 w 895999"/>
                <a:gd name="connsiteY76" fmla="*/ 32157 h 1396220"/>
                <a:gd name="connsiteX77" fmla="*/ 176726 w 895999"/>
                <a:gd name="connsiteY77" fmla="*/ 25561 h 1396220"/>
                <a:gd name="connsiteX78" fmla="*/ 184972 w 895999"/>
                <a:gd name="connsiteY78" fmla="*/ 12918 h 1396220"/>
                <a:gd name="connsiteX79" fmla="*/ 181674 w 895999"/>
                <a:gd name="connsiteY79" fmla="*/ 4123 h 1396220"/>
                <a:gd name="connsiteX80" fmla="*/ 144844 w 895999"/>
                <a:gd name="connsiteY80" fmla="*/ 24461 h 1396220"/>
                <a:gd name="connsiteX81" fmla="*/ 109664 w 895999"/>
                <a:gd name="connsiteY81" fmla="*/ 37104 h 1396220"/>
                <a:gd name="connsiteX82" fmla="*/ 105266 w 895999"/>
                <a:gd name="connsiteY82" fmla="*/ 58542 h 1396220"/>
                <a:gd name="connsiteX83" fmla="*/ 73384 w 895999"/>
                <a:gd name="connsiteY83" fmla="*/ 83278 h 1396220"/>
                <a:gd name="connsiteX84" fmla="*/ 46449 w 895999"/>
                <a:gd name="connsiteY84" fmla="*/ 60741 h 1396220"/>
                <a:gd name="connsiteX85" fmla="*/ 31607 w 895999"/>
                <a:gd name="connsiteY85" fmla="*/ 59642 h 1396220"/>
                <a:gd name="connsiteX86" fmla="*/ 31607 w 895999"/>
                <a:gd name="connsiteY86" fmla="*/ 73384 h 1396220"/>
                <a:gd name="connsiteX87" fmla="*/ 55244 w 895999"/>
                <a:gd name="connsiteY87" fmla="*/ 97021 h 1396220"/>
                <a:gd name="connsiteX88" fmla="*/ 72834 w 895999"/>
                <a:gd name="connsiteY88" fmla="*/ 126704 h 1396220"/>
                <a:gd name="connsiteX89" fmla="*/ 73384 w 895999"/>
                <a:gd name="connsiteY89" fmla="*/ 167381 h 1396220"/>
                <a:gd name="connsiteX90" fmla="*/ 49198 w 895999"/>
                <a:gd name="connsiteY90" fmla="*/ 188820 h 1396220"/>
                <a:gd name="connsiteX91" fmla="*/ 40952 w 895999"/>
                <a:gd name="connsiteY91" fmla="*/ 213556 h 1396220"/>
                <a:gd name="connsiteX92" fmla="*/ 21163 w 895999"/>
                <a:gd name="connsiteY92" fmla="*/ 217953 h 1396220"/>
                <a:gd name="connsiteX93" fmla="*/ 6871 w 895999"/>
                <a:gd name="connsiteY93" fmla="*/ 250385 h 1396220"/>
                <a:gd name="connsiteX94" fmla="*/ 5222 w 895999"/>
                <a:gd name="connsiteY94" fmla="*/ 271274 h 1396220"/>
                <a:gd name="connsiteX95" fmla="*/ 22263 w 895999"/>
                <a:gd name="connsiteY95" fmla="*/ 280618 h 1396220"/>
                <a:gd name="connsiteX96" fmla="*/ 15117 w 895999"/>
                <a:gd name="connsiteY96" fmla="*/ 298208 h 1396220"/>
                <a:gd name="connsiteX97" fmla="*/ 4123 w 895999"/>
                <a:gd name="connsiteY97" fmla="*/ 311401 h 1396220"/>
                <a:gd name="connsiteX98" fmla="*/ 4123 w 895999"/>
                <a:gd name="connsiteY98" fmla="*/ 342734 h 1396220"/>
                <a:gd name="connsiteX99" fmla="*/ 38204 w 895999"/>
                <a:gd name="connsiteY99" fmla="*/ 382861 h 1396220"/>
                <a:gd name="connsiteX100" fmla="*/ 51946 w 895999"/>
                <a:gd name="connsiteY100" fmla="*/ 401001 h 1396220"/>
                <a:gd name="connsiteX101" fmla="*/ 57993 w 895999"/>
                <a:gd name="connsiteY101" fmla="*/ 430135 h 1396220"/>
                <a:gd name="connsiteX102" fmla="*/ 94273 w 895999"/>
                <a:gd name="connsiteY102" fmla="*/ 475210 h 1396220"/>
                <a:gd name="connsiteX103" fmla="*/ 95922 w 895999"/>
                <a:gd name="connsiteY103" fmla="*/ 496648 h 1396220"/>
                <a:gd name="connsiteX104" fmla="*/ 209708 w 895999"/>
                <a:gd name="connsiteY104" fmla="*/ 570856 h 1396220"/>
                <a:gd name="connsiteX105" fmla="*/ 209708 w 895999"/>
                <a:gd name="connsiteY105" fmla="*/ 652211 h 1396220"/>
                <a:gd name="connsiteX106" fmla="*/ 203661 w 895999"/>
                <a:gd name="connsiteY106" fmla="*/ 666503 h 1396220"/>
                <a:gd name="connsiteX107" fmla="*/ 202012 w 895999"/>
                <a:gd name="connsiteY107" fmla="*/ 734115 h 1396220"/>
                <a:gd name="connsiteX108" fmla="*/ 193767 w 895999"/>
                <a:gd name="connsiteY108" fmla="*/ 742910 h 1396220"/>
                <a:gd name="connsiteX109" fmla="*/ 192118 w 895999"/>
                <a:gd name="connsiteY109" fmla="*/ 772594 h 1396220"/>
                <a:gd name="connsiteX110" fmla="*/ 182773 w 895999"/>
                <a:gd name="connsiteY110" fmla="*/ 812171 h 1396220"/>
                <a:gd name="connsiteX111" fmla="*/ 182773 w 895999"/>
                <a:gd name="connsiteY111" fmla="*/ 889678 h 1396220"/>
                <a:gd name="connsiteX112" fmla="*/ 169031 w 895999"/>
                <a:gd name="connsiteY112" fmla="*/ 895725 h 1396220"/>
                <a:gd name="connsiteX113" fmla="*/ 155838 w 895999"/>
                <a:gd name="connsiteY113" fmla="*/ 923759 h 1396220"/>
                <a:gd name="connsiteX114" fmla="*/ 153090 w 895999"/>
                <a:gd name="connsiteY114" fmla="*/ 960589 h 1396220"/>
                <a:gd name="connsiteX115" fmla="*/ 144294 w 895999"/>
                <a:gd name="connsiteY115" fmla="*/ 963337 h 1396220"/>
                <a:gd name="connsiteX116" fmla="*/ 147043 w 895999"/>
                <a:gd name="connsiteY116" fmla="*/ 1019956 h 1396220"/>
                <a:gd name="connsiteX117" fmla="*/ 142096 w 895999"/>
                <a:gd name="connsiteY117" fmla="*/ 1032049 h 1396220"/>
                <a:gd name="connsiteX118" fmla="*/ 142096 w 895999"/>
                <a:gd name="connsiteY118" fmla="*/ 1062832 h 1396220"/>
                <a:gd name="connsiteX119" fmla="*/ 137148 w 895999"/>
                <a:gd name="connsiteY119" fmla="*/ 1083170 h 1396220"/>
                <a:gd name="connsiteX120" fmla="*/ 133850 w 895999"/>
                <a:gd name="connsiteY120" fmla="*/ 1099661 h 1396220"/>
                <a:gd name="connsiteX121" fmla="*/ 139897 w 895999"/>
                <a:gd name="connsiteY121" fmla="*/ 1104608 h 1396220"/>
                <a:gd name="connsiteX122" fmla="*/ 145944 w 895999"/>
                <a:gd name="connsiteY122" fmla="*/ 1104608 h 1396220"/>
                <a:gd name="connsiteX123" fmla="*/ 147593 w 895999"/>
                <a:gd name="connsiteY123" fmla="*/ 1089217 h 1396220"/>
                <a:gd name="connsiteX124" fmla="*/ 147593 w 895999"/>
                <a:gd name="connsiteY124" fmla="*/ 1077124 h 1396220"/>
                <a:gd name="connsiteX125" fmla="*/ 153639 w 895999"/>
                <a:gd name="connsiteY125" fmla="*/ 1073826 h 1396220"/>
                <a:gd name="connsiteX126" fmla="*/ 157487 w 895999"/>
                <a:gd name="connsiteY126" fmla="*/ 1080422 h 1396220"/>
                <a:gd name="connsiteX127" fmla="*/ 154189 w 895999"/>
                <a:gd name="connsiteY127" fmla="*/ 1095813 h 1396220"/>
                <a:gd name="connsiteX128" fmla="*/ 155288 w 895999"/>
                <a:gd name="connsiteY128" fmla="*/ 1104059 h 1396220"/>
                <a:gd name="connsiteX129" fmla="*/ 152540 w 895999"/>
                <a:gd name="connsiteY129" fmla="*/ 1113953 h 1396220"/>
                <a:gd name="connsiteX130" fmla="*/ 150891 w 895999"/>
                <a:gd name="connsiteY130" fmla="*/ 1126596 h 1396220"/>
                <a:gd name="connsiteX131" fmla="*/ 155288 w 895999"/>
                <a:gd name="connsiteY131" fmla="*/ 1132643 h 1396220"/>
                <a:gd name="connsiteX132" fmla="*/ 149791 w 895999"/>
                <a:gd name="connsiteY132" fmla="*/ 1139789 h 1396220"/>
                <a:gd name="connsiteX133" fmla="*/ 138798 w 895999"/>
                <a:gd name="connsiteY133" fmla="*/ 1129894 h 1396220"/>
                <a:gd name="connsiteX134" fmla="*/ 131102 w 895999"/>
                <a:gd name="connsiteY134" fmla="*/ 1129894 h 1396220"/>
                <a:gd name="connsiteX135" fmla="*/ 126704 w 895999"/>
                <a:gd name="connsiteY135" fmla="*/ 1138140 h 1396220"/>
                <a:gd name="connsiteX136" fmla="*/ 130552 w 895999"/>
                <a:gd name="connsiteY136" fmla="*/ 1155730 h 1396220"/>
                <a:gd name="connsiteX137" fmla="*/ 127254 w 895999"/>
                <a:gd name="connsiteY137" fmla="*/ 1165624 h 1396220"/>
                <a:gd name="connsiteX138" fmla="*/ 120658 w 895999"/>
                <a:gd name="connsiteY138" fmla="*/ 1174419 h 1396220"/>
                <a:gd name="connsiteX139" fmla="*/ 120658 w 895999"/>
                <a:gd name="connsiteY139" fmla="*/ 1185413 h 1396220"/>
                <a:gd name="connsiteX140" fmla="*/ 110763 w 895999"/>
                <a:gd name="connsiteY140" fmla="*/ 1191460 h 1396220"/>
                <a:gd name="connsiteX141" fmla="*/ 107465 w 895999"/>
                <a:gd name="connsiteY141" fmla="*/ 1203553 h 1396220"/>
                <a:gd name="connsiteX142" fmla="*/ 128353 w 895999"/>
                <a:gd name="connsiteY142" fmla="*/ 1197507 h 1396220"/>
                <a:gd name="connsiteX143" fmla="*/ 125055 w 895999"/>
                <a:gd name="connsiteY143" fmla="*/ 1207950 h 1396220"/>
                <a:gd name="connsiteX144" fmla="*/ 119009 w 895999"/>
                <a:gd name="connsiteY144" fmla="*/ 1225541 h 1396220"/>
                <a:gd name="connsiteX145" fmla="*/ 109664 w 895999"/>
                <a:gd name="connsiteY145" fmla="*/ 1227740 h 1396220"/>
                <a:gd name="connsiteX146" fmla="*/ 103617 w 895999"/>
                <a:gd name="connsiteY146" fmla="*/ 1248078 h 1396220"/>
                <a:gd name="connsiteX147" fmla="*/ 109114 w 895999"/>
                <a:gd name="connsiteY147" fmla="*/ 1273914 h 1396220"/>
                <a:gd name="connsiteX148" fmla="*/ 115161 w 895999"/>
                <a:gd name="connsiteY148" fmla="*/ 1285457 h 1396220"/>
                <a:gd name="connsiteX149" fmla="*/ 105816 w 895999"/>
                <a:gd name="connsiteY149" fmla="*/ 1301948 h 1396220"/>
                <a:gd name="connsiteX150" fmla="*/ 119558 w 895999"/>
                <a:gd name="connsiteY150" fmla="*/ 1306346 h 1396220"/>
                <a:gd name="connsiteX151" fmla="*/ 115161 w 895999"/>
                <a:gd name="connsiteY151" fmla="*/ 1315691 h 1396220"/>
                <a:gd name="connsiteX152" fmla="*/ 110763 w 895999"/>
                <a:gd name="connsiteY152" fmla="*/ 1328883 h 1396220"/>
                <a:gd name="connsiteX153" fmla="*/ 120658 w 895999"/>
                <a:gd name="connsiteY153" fmla="*/ 1330532 h 1396220"/>
                <a:gd name="connsiteX154" fmla="*/ 117360 w 895999"/>
                <a:gd name="connsiteY154" fmla="*/ 1343725 h 1396220"/>
                <a:gd name="connsiteX155" fmla="*/ 139897 w 895999"/>
                <a:gd name="connsiteY155" fmla="*/ 1366262 h 1396220"/>
                <a:gd name="connsiteX156" fmla="*/ 164083 w 895999"/>
                <a:gd name="connsiteY156" fmla="*/ 1388800 h 1396220"/>
                <a:gd name="connsiteX157" fmla="*/ 182773 w 895999"/>
                <a:gd name="connsiteY157" fmla="*/ 1397045 h 13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895999" h="1396220">
                  <a:moveTo>
                    <a:pt x="182773" y="1397045"/>
                  </a:moveTo>
                  <a:lnTo>
                    <a:pt x="189919" y="1375607"/>
                  </a:lnTo>
                  <a:lnTo>
                    <a:pt x="206960" y="1360216"/>
                  </a:lnTo>
                  <a:lnTo>
                    <a:pt x="230596" y="1350871"/>
                  </a:lnTo>
                  <a:lnTo>
                    <a:pt x="238842" y="1337678"/>
                  </a:lnTo>
                  <a:lnTo>
                    <a:pt x="228947" y="1318439"/>
                  </a:lnTo>
                  <a:lnTo>
                    <a:pt x="230047" y="1298100"/>
                  </a:lnTo>
                  <a:lnTo>
                    <a:pt x="244888" y="1287106"/>
                  </a:lnTo>
                  <a:lnTo>
                    <a:pt x="257531" y="1262370"/>
                  </a:lnTo>
                  <a:lnTo>
                    <a:pt x="269625" y="1248628"/>
                  </a:lnTo>
                  <a:lnTo>
                    <a:pt x="291063" y="1228289"/>
                  </a:lnTo>
                  <a:lnTo>
                    <a:pt x="291063" y="1211249"/>
                  </a:lnTo>
                  <a:lnTo>
                    <a:pt x="267975" y="1194208"/>
                  </a:lnTo>
                  <a:lnTo>
                    <a:pt x="265227" y="1165074"/>
                  </a:lnTo>
                  <a:lnTo>
                    <a:pt x="289963" y="1148034"/>
                  </a:lnTo>
                  <a:lnTo>
                    <a:pt x="305355" y="1129894"/>
                  </a:lnTo>
                  <a:lnTo>
                    <a:pt x="311401" y="1102959"/>
                  </a:lnTo>
                  <a:lnTo>
                    <a:pt x="332839" y="1093065"/>
                  </a:lnTo>
                  <a:lnTo>
                    <a:pt x="330641" y="1076024"/>
                  </a:lnTo>
                  <a:lnTo>
                    <a:pt x="311401" y="1071627"/>
                  </a:lnTo>
                  <a:lnTo>
                    <a:pt x="309202" y="1046890"/>
                  </a:lnTo>
                  <a:lnTo>
                    <a:pt x="326243" y="1042493"/>
                  </a:lnTo>
                  <a:lnTo>
                    <a:pt x="341085" y="1051288"/>
                  </a:lnTo>
                  <a:lnTo>
                    <a:pt x="362523" y="1038645"/>
                  </a:lnTo>
                  <a:lnTo>
                    <a:pt x="363622" y="1010611"/>
                  </a:lnTo>
                  <a:lnTo>
                    <a:pt x="379563" y="1000716"/>
                  </a:lnTo>
                  <a:lnTo>
                    <a:pt x="418591" y="995219"/>
                  </a:lnTo>
                  <a:lnTo>
                    <a:pt x="463116" y="968284"/>
                  </a:lnTo>
                  <a:lnTo>
                    <a:pt x="469713" y="941349"/>
                  </a:lnTo>
                  <a:lnTo>
                    <a:pt x="455970" y="919911"/>
                  </a:lnTo>
                  <a:lnTo>
                    <a:pt x="455970" y="901772"/>
                  </a:lnTo>
                  <a:lnTo>
                    <a:pt x="488952" y="907269"/>
                  </a:lnTo>
                  <a:lnTo>
                    <a:pt x="527980" y="898473"/>
                  </a:lnTo>
                  <a:lnTo>
                    <a:pt x="558213" y="856697"/>
                  </a:lnTo>
                  <a:lnTo>
                    <a:pt x="593394" y="816019"/>
                  </a:lnTo>
                  <a:lnTo>
                    <a:pt x="614282" y="779740"/>
                  </a:lnTo>
                  <a:lnTo>
                    <a:pt x="634071" y="768196"/>
                  </a:lnTo>
                  <a:lnTo>
                    <a:pt x="634071" y="715975"/>
                  </a:lnTo>
                  <a:lnTo>
                    <a:pt x="663754" y="691239"/>
                  </a:lnTo>
                  <a:lnTo>
                    <a:pt x="698385" y="673099"/>
                  </a:lnTo>
                  <a:lnTo>
                    <a:pt x="735764" y="661556"/>
                  </a:lnTo>
                  <a:lnTo>
                    <a:pt x="768746" y="651111"/>
                  </a:lnTo>
                  <a:lnTo>
                    <a:pt x="794032" y="612633"/>
                  </a:lnTo>
                  <a:lnTo>
                    <a:pt x="809973" y="560412"/>
                  </a:lnTo>
                  <a:lnTo>
                    <a:pt x="813271" y="510390"/>
                  </a:lnTo>
                  <a:lnTo>
                    <a:pt x="816569" y="474110"/>
                  </a:lnTo>
                  <a:lnTo>
                    <a:pt x="849551" y="444976"/>
                  </a:lnTo>
                  <a:lnTo>
                    <a:pt x="872638" y="420240"/>
                  </a:lnTo>
                  <a:lnTo>
                    <a:pt x="892977" y="392206"/>
                  </a:lnTo>
                  <a:lnTo>
                    <a:pt x="895175" y="354827"/>
                  </a:lnTo>
                  <a:lnTo>
                    <a:pt x="873737" y="324044"/>
                  </a:lnTo>
                  <a:lnTo>
                    <a:pt x="841855" y="314150"/>
                  </a:lnTo>
                  <a:lnTo>
                    <a:pt x="808874" y="288314"/>
                  </a:lnTo>
                  <a:lnTo>
                    <a:pt x="773693" y="285016"/>
                  </a:lnTo>
                  <a:lnTo>
                    <a:pt x="730267" y="283916"/>
                  </a:lnTo>
                  <a:lnTo>
                    <a:pt x="699484" y="262478"/>
                  </a:lnTo>
                  <a:lnTo>
                    <a:pt x="662655" y="252584"/>
                  </a:lnTo>
                  <a:lnTo>
                    <a:pt x="634071" y="245988"/>
                  </a:lnTo>
                  <a:lnTo>
                    <a:pt x="609885" y="228947"/>
                  </a:lnTo>
                  <a:lnTo>
                    <a:pt x="600540" y="199813"/>
                  </a:lnTo>
                  <a:lnTo>
                    <a:pt x="581300" y="173978"/>
                  </a:lnTo>
                  <a:lnTo>
                    <a:pt x="557114" y="142645"/>
                  </a:lnTo>
                  <a:lnTo>
                    <a:pt x="518086" y="131651"/>
                  </a:lnTo>
                  <a:lnTo>
                    <a:pt x="480157" y="131651"/>
                  </a:lnTo>
                  <a:lnTo>
                    <a:pt x="438930" y="106915"/>
                  </a:lnTo>
                  <a:lnTo>
                    <a:pt x="420790" y="85477"/>
                  </a:lnTo>
                  <a:lnTo>
                    <a:pt x="391107" y="75033"/>
                  </a:lnTo>
                  <a:lnTo>
                    <a:pt x="378464" y="51396"/>
                  </a:lnTo>
                  <a:lnTo>
                    <a:pt x="357026" y="42601"/>
                  </a:lnTo>
                  <a:lnTo>
                    <a:pt x="325144" y="29958"/>
                  </a:lnTo>
                  <a:lnTo>
                    <a:pt x="305904" y="45350"/>
                  </a:lnTo>
                  <a:lnTo>
                    <a:pt x="284466" y="41502"/>
                  </a:lnTo>
                  <a:lnTo>
                    <a:pt x="247637" y="41502"/>
                  </a:lnTo>
                  <a:lnTo>
                    <a:pt x="245438" y="25561"/>
                  </a:lnTo>
                  <a:lnTo>
                    <a:pt x="222351" y="21163"/>
                  </a:lnTo>
                  <a:lnTo>
                    <a:pt x="209708" y="6321"/>
                  </a:lnTo>
                  <a:lnTo>
                    <a:pt x="197065" y="32157"/>
                  </a:lnTo>
                  <a:lnTo>
                    <a:pt x="176726" y="25561"/>
                  </a:lnTo>
                  <a:lnTo>
                    <a:pt x="184972" y="12918"/>
                  </a:lnTo>
                  <a:lnTo>
                    <a:pt x="181674" y="4123"/>
                  </a:lnTo>
                  <a:lnTo>
                    <a:pt x="144844" y="24461"/>
                  </a:lnTo>
                  <a:lnTo>
                    <a:pt x="109664" y="37104"/>
                  </a:lnTo>
                  <a:lnTo>
                    <a:pt x="105266" y="58542"/>
                  </a:lnTo>
                  <a:lnTo>
                    <a:pt x="73384" y="83278"/>
                  </a:lnTo>
                  <a:lnTo>
                    <a:pt x="46449" y="60741"/>
                  </a:lnTo>
                  <a:lnTo>
                    <a:pt x="31607" y="59642"/>
                  </a:lnTo>
                  <a:lnTo>
                    <a:pt x="31607" y="73384"/>
                  </a:lnTo>
                  <a:lnTo>
                    <a:pt x="55244" y="97021"/>
                  </a:lnTo>
                  <a:lnTo>
                    <a:pt x="72834" y="126704"/>
                  </a:lnTo>
                  <a:lnTo>
                    <a:pt x="73384" y="167381"/>
                  </a:lnTo>
                  <a:lnTo>
                    <a:pt x="49198" y="188820"/>
                  </a:lnTo>
                  <a:lnTo>
                    <a:pt x="40952" y="213556"/>
                  </a:lnTo>
                  <a:lnTo>
                    <a:pt x="21163" y="217953"/>
                  </a:lnTo>
                  <a:lnTo>
                    <a:pt x="6871" y="250385"/>
                  </a:lnTo>
                  <a:lnTo>
                    <a:pt x="5222" y="271274"/>
                  </a:lnTo>
                  <a:lnTo>
                    <a:pt x="22263" y="280618"/>
                  </a:lnTo>
                  <a:lnTo>
                    <a:pt x="15117" y="298208"/>
                  </a:lnTo>
                  <a:lnTo>
                    <a:pt x="4123" y="311401"/>
                  </a:lnTo>
                  <a:lnTo>
                    <a:pt x="4123" y="342734"/>
                  </a:lnTo>
                  <a:lnTo>
                    <a:pt x="38204" y="382861"/>
                  </a:lnTo>
                  <a:lnTo>
                    <a:pt x="51946" y="401001"/>
                  </a:lnTo>
                  <a:lnTo>
                    <a:pt x="57993" y="430135"/>
                  </a:lnTo>
                  <a:lnTo>
                    <a:pt x="94273" y="475210"/>
                  </a:lnTo>
                  <a:lnTo>
                    <a:pt x="95922" y="496648"/>
                  </a:lnTo>
                  <a:lnTo>
                    <a:pt x="209708" y="570856"/>
                  </a:lnTo>
                  <a:lnTo>
                    <a:pt x="209708" y="652211"/>
                  </a:lnTo>
                  <a:lnTo>
                    <a:pt x="203661" y="666503"/>
                  </a:lnTo>
                  <a:lnTo>
                    <a:pt x="202012" y="734115"/>
                  </a:lnTo>
                  <a:lnTo>
                    <a:pt x="193767" y="742910"/>
                  </a:lnTo>
                  <a:lnTo>
                    <a:pt x="192118" y="772594"/>
                  </a:lnTo>
                  <a:lnTo>
                    <a:pt x="182773" y="812171"/>
                  </a:lnTo>
                  <a:lnTo>
                    <a:pt x="182773" y="889678"/>
                  </a:lnTo>
                  <a:lnTo>
                    <a:pt x="169031" y="895725"/>
                  </a:lnTo>
                  <a:lnTo>
                    <a:pt x="155838" y="923759"/>
                  </a:lnTo>
                  <a:lnTo>
                    <a:pt x="153090" y="960589"/>
                  </a:lnTo>
                  <a:lnTo>
                    <a:pt x="144294" y="963337"/>
                  </a:lnTo>
                  <a:lnTo>
                    <a:pt x="147043" y="1019956"/>
                  </a:lnTo>
                  <a:lnTo>
                    <a:pt x="142096" y="1032049"/>
                  </a:lnTo>
                  <a:lnTo>
                    <a:pt x="142096" y="1062832"/>
                  </a:lnTo>
                  <a:lnTo>
                    <a:pt x="137148" y="1083170"/>
                  </a:lnTo>
                  <a:lnTo>
                    <a:pt x="133850" y="1099661"/>
                  </a:lnTo>
                  <a:lnTo>
                    <a:pt x="139897" y="1104608"/>
                  </a:lnTo>
                  <a:lnTo>
                    <a:pt x="145944" y="1104608"/>
                  </a:lnTo>
                  <a:lnTo>
                    <a:pt x="147593" y="1089217"/>
                  </a:lnTo>
                  <a:lnTo>
                    <a:pt x="147593" y="1077124"/>
                  </a:lnTo>
                  <a:lnTo>
                    <a:pt x="153639" y="1073826"/>
                  </a:lnTo>
                  <a:lnTo>
                    <a:pt x="157487" y="1080422"/>
                  </a:lnTo>
                  <a:lnTo>
                    <a:pt x="154189" y="1095813"/>
                  </a:lnTo>
                  <a:lnTo>
                    <a:pt x="155288" y="1104059"/>
                  </a:lnTo>
                  <a:lnTo>
                    <a:pt x="152540" y="1113953"/>
                  </a:lnTo>
                  <a:lnTo>
                    <a:pt x="150891" y="1126596"/>
                  </a:lnTo>
                  <a:lnTo>
                    <a:pt x="155288" y="1132643"/>
                  </a:lnTo>
                  <a:cubicBezTo>
                    <a:pt x="155288" y="1132643"/>
                    <a:pt x="150891" y="1141438"/>
                    <a:pt x="149791" y="1139789"/>
                  </a:cubicBezTo>
                  <a:cubicBezTo>
                    <a:pt x="148692" y="1138689"/>
                    <a:pt x="138798" y="1129894"/>
                    <a:pt x="138798" y="1129894"/>
                  </a:cubicBezTo>
                  <a:lnTo>
                    <a:pt x="131102" y="1129894"/>
                  </a:lnTo>
                  <a:lnTo>
                    <a:pt x="126704" y="1138140"/>
                  </a:lnTo>
                  <a:lnTo>
                    <a:pt x="130552" y="1155730"/>
                  </a:lnTo>
                  <a:lnTo>
                    <a:pt x="127254" y="1165624"/>
                  </a:lnTo>
                  <a:lnTo>
                    <a:pt x="120658" y="1174419"/>
                  </a:lnTo>
                  <a:lnTo>
                    <a:pt x="120658" y="1185413"/>
                  </a:lnTo>
                  <a:lnTo>
                    <a:pt x="110763" y="1191460"/>
                  </a:lnTo>
                  <a:lnTo>
                    <a:pt x="107465" y="1203553"/>
                  </a:lnTo>
                  <a:lnTo>
                    <a:pt x="128353" y="1197507"/>
                  </a:lnTo>
                  <a:lnTo>
                    <a:pt x="125055" y="1207950"/>
                  </a:lnTo>
                  <a:lnTo>
                    <a:pt x="119009" y="1225541"/>
                  </a:lnTo>
                  <a:lnTo>
                    <a:pt x="109664" y="1227740"/>
                  </a:lnTo>
                  <a:lnTo>
                    <a:pt x="103617" y="1248078"/>
                  </a:lnTo>
                  <a:lnTo>
                    <a:pt x="109114" y="1273914"/>
                  </a:lnTo>
                  <a:lnTo>
                    <a:pt x="115161" y="1285457"/>
                  </a:lnTo>
                  <a:lnTo>
                    <a:pt x="105816" y="1301948"/>
                  </a:lnTo>
                  <a:lnTo>
                    <a:pt x="119558" y="1306346"/>
                  </a:lnTo>
                  <a:lnTo>
                    <a:pt x="115161" y="1315691"/>
                  </a:lnTo>
                  <a:lnTo>
                    <a:pt x="110763" y="1328883"/>
                  </a:lnTo>
                  <a:lnTo>
                    <a:pt x="120658" y="1330532"/>
                  </a:lnTo>
                  <a:lnTo>
                    <a:pt x="117360" y="1343725"/>
                  </a:lnTo>
                  <a:lnTo>
                    <a:pt x="139897" y="1366262"/>
                  </a:lnTo>
                  <a:lnTo>
                    <a:pt x="164083" y="1388800"/>
                  </a:lnTo>
                  <a:lnTo>
                    <a:pt x="182773" y="1397045"/>
                  </a:lnTo>
                  <a:close/>
                </a:path>
              </a:pathLst>
            </a:custGeom>
            <a:grpFill/>
            <a:ln w="9525"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CEFA04D8-1306-4966-A7D7-D62551702521}"/>
                </a:ext>
              </a:extLst>
            </p:cNvPr>
            <p:cNvSpPr/>
            <p:nvPr/>
          </p:nvSpPr>
          <p:spPr>
            <a:xfrm>
              <a:off x="-104772" y="3351487"/>
              <a:ext cx="126429" cy="32982"/>
            </a:xfrm>
            <a:custGeom>
              <a:avLst/>
              <a:gdLst>
                <a:gd name="connsiteX0" fmla="*/ 15666 w 126429"/>
                <a:gd name="connsiteY0" fmla="*/ 29958 h 32981"/>
                <a:gd name="connsiteX1" fmla="*/ 64039 w 126429"/>
                <a:gd name="connsiteY1" fmla="*/ 29958 h 32981"/>
                <a:gd name="connsiteX2" fmla="*/ 91524 w 126429"/>
                <a:gd name="connsiteY2" fmla="*/ 29958 h 32981"/>
                <a:gd name="connsiteX3" fmla="*/ 123956 w 126429"/>
                <a:gd name="connsiteY3" fmla="*/ 26660 h 32981"/>
                <a:gd name="connsiteX4" fmla="*/ 98120 w 126429"/>
                <a:gd name="connsiteY4" fmla="*/ 10719 h 32981"/>
                <a:gd name="connsiteX5" fmla="*/ 65688 w 126429"/>
                <a:gd name="connsiteY5" fmla="*/ 4123 h 32981"/>
                <a:gd name="connsiteX6" fmla="*/ 29409 w 126429"/>
                <a:gd name="connsiteY6" fmla="*/ 4123 h 32981"/>
                <a:gd name="connsiteX7" fmla="*/ 24461 w 126429"/>
                <a:gd name="connsiteY7" fmla="*/ 17315 h 32981"/>
                <a:gd name="connsiteX8" fmla="*/ 4123 w 126429"/>
                <a:gd name="connsiteY8" fmla="*/ 20613 h 3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29" h="32981">
                  <a:moveTo>
                    <a:pt x="15666" y="29958"/>
                  </a:moveTo>
                  <a:lnTo>
                    <a:pt x="64039" y="29958"/>
                  </a:lnTo>
                  <a:lnTo>
                    <a:pt x="91524" y="29958"/>
                  </a:lnTo>
                  <a:lnTo>
                    <a:pt x="123956" y="26660"/>
                  </a:lnTo>
                  <a:lnTo>
                    <a:pt x="98120" y="10719"/>
                  </a:lnTo>
                  <a:lnTo>
                    <a:pt x="65688" y="4123"/>
                  </a:lnTo>
                  <a:lnTo>
                    <a:pt x="29409" y="4123"/>
                  </a:lnTo>
                  <a:lnTo>
                    <a:pt x="24461" y="17315"/>
                  </a:lnTo>
                  <a:lnTo>
                    <a:pt x="4123" y="20613"/>
                  </a:lnTo>
                  <a:close/>
                </a:path>
              </a:pathLst>
            </a:custGeom>
            <a:grpFill/>
            <a:ln w="9525"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6482092D-3FDD-4359-B225-DB2BE285CE75}"/>
                </a:ext>
              </a:extLst>
            </p:cNvPr>
            <p:cNvSpPr/>
            <p:nvPr/>
          </p:nvSpPr>
          <p:spPr>
            <a:xfrm>
              <a:off x="-296065" y="3281676"/>
              <a:ext cx="197890" cy="71460"/>
            </a:xfrm>
            <a:custGeom>
              <a:avLst/>
              <a:gdLst>
                <a:gd name="connsiteX0" fmla="*/ 145394 w 197889"/>
                <a:gd name="connsiteY0" fmla="*/ 67887 h 71460"/>
                <a:gd name="connsiteX1" fmla="*/ 180024 w 197889"/>
                <a:gd name="connsiteY1" fmla="*/ 67887 h 71460"/>
                <a:gd name="connsiteX2" fmla="*/ 198164 w 197889"/>
                <a:gd name="connsiteY2" fmla="*/ 61840 h 71460"/>
                <a:gd name="connsiteX3" fmla="*/ 170680 w 197889"/>
                <a:gd name="connsiteY3" fmla="*/ 49747 h 71460"/>
                <a:gd name="connsiteX4" fmla="*/ 139347 w 197889"/>
                <a:gd name="connsiteY4" fmla="*/ 38204 h 71460"/>
                <a:gd name="connsiteX5" fmla="*/ 109664 w 197889"/>
                <a:gd name="connsiteY5" fmla="*/ 23912 h 71460"/>
                <a:gd name="connsiteX6" fmla="*/ 90424 w 197889"/>
                <a:gd name="connsiteY6" fmla="*/ 11818 h 71460"/>
                <a:gd name="connsiteX7" fmla="*/ 66788 w 197889"/>
                <a:gd name="connsiteY7" fmla="*/ 7421 h 71460"/>
                <a:gd name="connsiteX8" fmla="*/ 53595 w 197889"/>
                <a:gd name="connsiteY8" fmla="*/ 4123 h 71460"/>
                <a:gd name="connsiteX9" fmla="*/ 19514 w 197889"/>
                <a:gd name="connsiteY9" fmla="*/ 12368 h 71460"/>
                <a:gd name="connsiteX10" fmla="*/ 4123 w 197889"/>
                <a:gd name="connsiteY10" fmla="*/ 23362 h 71460"/>
                <a:gd name="connsiteX11" fmla="*/ 4123 w 197889"/>
                <a:gd name="connsiteY11" fmla="*/ 35455 h 71460"/>
                <a:gd name="connsiteX12" fmla="*/ 29409 w 197889"/>
                <a:gd name="connsiteY12" fmla="*/ 29409 h 71460"/>
                <a:gd name="connsiteX13" fmla="*/ 56344 w 197889"/>
                <a:gd name="connsiteY13" fmla="*/ 29409 h 71460"/>
                <a:gd name="connsiteX14" fmla="*/ 82179 w 197889"/>
                <a:gd name="connsiteY14" fmla="*/ 30508 h 71460"/>
                <a:gd name="connsiteX15" fmla="*/ 112412 w 197889"/>
                <a:gd name="connsiteY15" fmla="*/ 46449 h 71460"/>
                <a:gd name="connsiteX16" fmla="*/ 137148 w 197889"/>
                <a:gd name="connsiteY16" fmla="*/ 56893 h 71460"/>
                <a:gd name="connsiteX17" fmla="*/ 132751 w 197889"/>
                <a:gd name="connsiteY17" fmla="*/ 70086 h 7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89" h="71460">
                  <a:moveTo>
                    <a:pt x="145394" y="67887"/>
                  </a:moveTo>
                  <a:lnTo>
                    <a:pt x="180024" y="67887"/>
                  </a:lnTo>
                  <a:lnTo>
                    <a:pt x="198164" y="61840"/>
                  </a:lnTo>
                  <a:lnTo>
                    <a:pt x="170680" y="49747"/>
                  </a:lnTo>
                  <a:lnTo>
                    <a:pt x="139347" y="38204"/>
                  </a:lnTo>
                  <a:lnTo>
                    <a:pt x="109664" y="23912"/>
                  </a:lnTo>
                  <a:lnTo>
                    <a:pt x="90424" y="11818"/>
                  </a:lnTo>
                  <a:lnTo>
                    <a:pt x="66788" y="7421"/>
                  </a:lnTo>
                  <a:lnTo>
                    <a:pt x="53595" y="4123"/>
                  </a:lnTo>
                  <a:lnTo>
                    <a:pt x="19514" y="12368"/>
                  </a:lnTo>
                  <a:lnTo>
                    <a:pt x="4123" y="23362"/>
                  </a:lnTo>
                  <a:lnTo>
                    <a:pt x="4123" y="35455"/>
                  </a:lnTo>
                  <a:lnTo>
                    <a:pt x="29409" y="29409"/>
                  </a:lnTo>
                  <a:lnTo>
                    <a:pt x="56344" y="29409"/>
                  </a:lnTo>
                  <a:lnTo>
                    <a:pt x="82179" y="30508"/>
                  </a:lnTo>
                  <a:lnTo>
                    <a:pt x="112412" y="46449"/>
                  </a:lnTo>
                  <a:lnTo>
                    <a:pt x="137148" y="56893"/>
                  </a:lnTo>
                  <a:lnTo>
                    <a:pt x="132751" y="70086"/>
                  </a:lnTo>
                  <a:close/>
                </a:path>
              </a:pathLst>
            </a:custGeom>
            <a:grpFill/>
            <a:ln w="952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44875151-9F3A-4E8E-8875-8C30DF52A7FC}"/>
                </a:ext>
              </a:extLst>
            </p:cNvPr>
            <p:cNvSpPr/>
            <p:nvPr/>
          </p:nvSpPr>
          <p:spPr>
            <a:xfrm>
              <a:off x="12313" y="815203"/>
              <a:ext cx="923484" cy="994945"/>
            </a:xfrm>
            <a:custGeom>
              <a:avLst/>
              <a:gdLst>
                <a:gd name="connsiteX0" fmla="*/ 430135 w 923484"/>
                <a:gd name="connsiteY0" fmla="*/ 996319 h 994944"/>
                <a:gd name="connsiteX1" fmla="*/ 459818 w 923484"/>
                <a:gd name="connsiteY1" fmla="*/ 947946 h 994944"/>
                <a:gd name="connsiteX2" fmla="*/ 459818 w 923484"/>
                <a:gd name="connsiteY2" fmla="*/ 921011 h 994944"/>
                <a:gd name="connsiteX3" fmla="*/ 482356 w 923484"/>
                <a:gd name="connsiteY3" fmla="*/ 896275 h 994944"/>
                <a:gd name="connsiteX4" fmla="*/ 486753 w 923484"/>
                <a:gd name="connsiteY4" fmla="*/ 869340 h 994944"/>
                <a:gd name="connsiteX5" fmla="*/ 504893 w 923484"/>
                <a:gd name="connsiteY5" fmla="*/ 847902 h 994944"/>
                <a:gd name="connsiteX6" fmla="*/ 554365 w 923484"/>
                <a:gd name="connsiteY6" fmla="*/ 834709 h 994944"/>
                <a:gd name="connsiteX7" fmla="*/ 595592 w 923484"/>
                <a:gd name="connsiteY7" fmla="*/ 801727 h 994944"/>
                <a:gd name="connsiteX8" fmla="*/ 611534 w 923484"/>
                <a:gd name="connsiteY8" fmla="*/ 782488 h 994944"/>
                <a:gd name="connsiteX9" fmla="*/ 665953 w 923484"/>
                <a:gd name="connsiteY9" fmla="*/ 770945 h 994944"/>
                <a:gd name="connsiteX10" fmla="*/ 749506 w 923484"/>
                <a:gd name="connsiteY10" fmla="*/ 724770 h 994944"/>
                <a:gd name="connsiteX11" fmla="*/ 713227 w 923484"/>
                <a:gd name="connsiteY11" fmla="*/ 709379 h 994944"/>
                <a:gd name="connsiteX12" fmla="*/ 674199 w 923484"/>
                <a:gd name="connsiteY12" fmla="*/ 717075 h 994944"/>
                <a:gd name="connsiteX13" fmla="*/ 704981 w 923484"/>
                <a:gd name="connsiteY13" fmla="*/ 699484 h 994944"/>
                <a:gd name="connsiteX14" fmla="*/ 692338 w 923484"/>
                <a:gd name="connsiteY14" fmla="*/ 686292 h 994944"/>
                <a:gd name="connsiteX15" fmla="*/ 704981 w 923484"/>
                <a:gd name="connsiteY15" fmla="*/ 668702 h 994944"/>
                <a:gd name="connsiteX16" fmla="*/ 723671 w 923484"/>
                <a:gd name="connsiteY16" fmla="*/ 680245 h 994944"/>
                <a:gd name="connsiteX17" fmla="*/ 740162 w 923484"/>
                <a:gd name="connsiteY17" fmla="*/ 697835 h 994944"/>
                <a:gd name="connsiteX18" fmla="*/ 762149 w 923484"/>
                <a:gd name="connsiteY18" fmla="*/ 701683 h 994944"/>
                <a:gd name="connsiteX19" fmla="*/ 762149 w 923484"/>
                <a:gd name="connsiteY19" fmla="*/ 674748 h 994944"/>
                <a:gd name="connsiteX20" fmla="*/ 747857 w 923484"/>
                <a:gd name="connsiteY20" fmla="*/ 655509 h 994944"/>
                <a:gd name="connsiteX21" fmla="*/ 724221 w 923484"/>
                <a:gd name="connsiteY21" fmla="*/ 624726 h 994944"/>
                <a:gd name="connsiteX22" fmla="*/ 750056 w 923484"/>
                <a:gd name="connsiteY22" fmla="*/ 640118 h 994944"/>
                <a:gd name="connsiteX23" fmla="*/ 755003 w 923484"/>
                <a:gd name="connsiteY23" fmla="*/ 618680 h 994944"/>
                <a:gd name="connsiteX24" fmla="*/ 728618 w 923484"/>
                <a:gd name="connsiteY24" fmla="*/ 597791 h 994944"/>
                <a:gd name="connsiteX25" fmla="*/ 749506 w 923484"/>
                <a:gd name="connsiteY25" fmla="*/ 597791 h 994944"/>
                <a:gd name="connsiteX26" fmla="*/ 780839 w 923484"/>
                <a:gd name="connsiteY26" fmla="*/ 591745 h 994944"/>
                <a:gd name="connsiteX27" fmla="*/ 762699 w 923484"/>
                <a:gd name="connsiteY27" fmla="*/ 576353 h 994944"/>
                <a:gd name="connsiteX28" fmla="*/ 794032 w 923484"/>
                <a:gd name="connsiteY28" fmla="*/ 570307 h 994944"/>
                <a:gd name="connsiteX29" fmla="*/ 801727 w 923484"/>
                <a:gd name="connsiteY29" fmla="*/ 549418 h 994944"/>
                <a:gd name="connsiteX30" fmla="*/ 767646 w 923484"/>
                <a:gd name="connsiteY30" fmla="*/ 512589 h 994944"/>
                <a:gd name="connsiteX31" fmla="*/ 785786 w 923484"/>
                <a:gd name="connsiteY31" fmla="*/ 520285 h 994944"/>
                <a:gd name="connsiteX32" fmla="*/ 806675 w 923484"/>
                <a:gd name="connsiteY32" fmla="*/ 530179 h 994944"/>
                <a:gd name="connsiteX33" fmla="*/ 796230 w 923484"/>
                <a:gd name="connsiteY33" fmla="*/ 499396 h 994944"/>
                <a:gd name="connsiteX34" fmla="*/ 770395 w 923484"/>
                <a:gd name="connsiteY34" fmla="*/ 474110 h 994944"/>
                <a:gd name="connsiteX35" fmla="*/ 778091 w 923484"/>
                <a:gd name="connsiteY35" fmla="*/ 448275 h 994944"/>
                <a:gd name="connsiteX36" fmla="*/ 798979 w 923484"/>
                <a:gd name="connsiteY36" fmla="*/ 458719 h 994944"/>
                <a:gd name="connsiteX37" fmla="*/ 819317 w 923484"/>
                <a:gd name="connsiteY37" fmla="*/ 458719 h 994944"/>
                <a:gd name="connsiteX38" fmla="*/ 819317 w 923484"/>
                <a:gd name="connsiteY38" fmla="*/ 431784 h 994944"/>
                <a:gd name="connsiteX39" fmla="*/ 789634 w 923484"/>
                <a:gd name="connsiteY39" fmla="*/ 424088 h 994944"/>
                <a:gd name="connsiteX40" fmla="*/ 794581 w 923484"/>
                <a:gd name="connsiteY40" fmla="*/ 408697 h 994944"/>
                <a:gd name="connsiteX41" fmla="*/ 817668 w 923484"/>
                <a:gd name="connsiteY41" fmla="*/ 410896 h 994944"/>
                <a:gd name="connsiteX42" fmla="*/ 770395 w 923484"/>
                <a:gd name="connsiteY42" fmla="*/ 393305 h 994944"/>
                <a:gd name="connsiteX43" fmla="*/ 778091 w 923484"/>
                <a:gd name="connsiteY43" fmla="*/ 370218 h 994944"/>
                <a:gd name="connsiteX44" fmla="*/ 794032 w 923484"/>
                <a:gd name="connsiteY44" fmla="*/ 348780 h 994944"/>
                <a:gd name="connsiteX45" fmla="*/ 804476 w 923484"/>
                <a:gd name="connsiteY45" fmla="*/ 335588 h 994944"/>
                <a:gd name="connsiteX46" fmla="*/ 798979 w 923484"/>
                <a:gd name="connsiteY46" fmla="*/ 310302 h 994944"/>
                <a:gd name="connsiteX47" fmla="*/ 804476 w 923484"/>
                <a:gd name="connsiteY47" fmla="*/ 304805 h 994944"/>
                <a:gd name="connsiteX48" fmla="*/ 827563 w 923484"/>
                <a:gd name="connsiteY48" fmla="*/ 304805 h 994944"/>
                <a:gd name="connsiteX49" fmla="*/ 835808 w 923484"/>
                <a:gd name="connsiteY49" fmla="*/ 281718 h 994944"/>
                <a:gd name="connsiteX50" fmla="*/ 796230 w 923484"/>
                <a:gd name="connsiteY50" fmla="*/ 281718 h 994944"/>
                <a:gd name="connsiteX51" fmla="*/ 798979 w 923484"/>
                <a:gd name="connsiteY51" fmla="*/ 264128 h 994944"/>
                <a:gd name="connsiteX52" fmla="*/ 830311 w 923484"/>
                <a:gd name="connsiteY52" fmla="*/ 270174 h 994944"/>
                <a:gd name="connsiteX53" fmla="*/ 851200 w 923484"/>
                <a:gd name="connsiteY53" fmla="*/ 256432 h 994944"/>
                <a:gd name="connsiteX54" fmla="*/ 822616 w 923484"/>
                <a:gd name="connsiteY54" fmla="*/ 247637 h 994944"/>
                <a:gd name="connsiteX55" fmla="*/ 833060 w 923484"/>
                <a:gd name="connsiteY55" fmla="*/ 243239 h 994944"/>
                <a:gd name="connsiteX56" fmla="*/ 848451 w 923484"/>
                <a:gd name="connsiteY56" fmla="*/ 243239 h 994944"/>
                <a:gd name="connsiteX57" fmla="*/ 879784 w 923484"/>
                <a:gd name="connsiteY57" fmla="*/ 226748 h 994944"/>
                <a:gd name="connsiteX58" fmla="*/ 874836 w 923484"/>
                <a:gd name="connsiteY58" fmla="*/ 208609 h 994944"/>
                <a:gd name="connsiteX59" fmla="*/ 885281 w 923484"/>
                <a:gd name="connsiteY59" fmla="*/ 208609 h 994944"/>
                <a:gd name="connsiteX60" fmla="*/ 921560 w 923484"/>
                <a:gd name="connsiteY60" fmla="*/ 183323 h 994944"/>
                <a:gd name="connsiteX61" fmla="*/ 869339 w 923484"/>
                <a:gd name="connsiteY61" fmla="*/ 154739 h 994944"/>
                <a:gd name="connsiteX62" fmla="*/ 840756 w 923484"/>
                <a:gd name="connsiteY62" fmla="*/ 167931 h 994944"/>
                <a:gd name="connsiteX63" fmla="*/ 814920 w 923484"/>
                <a:gd name="connsiteY63" fmla="*/ 189369 h 994944"/>
                <a:gd name="connsiteX64" fmla="*/ 796230 w 923484"/>
                <a:gd name="connsiteY64" fmla="*/ 179475 h 994944"/>
                <a:gd name="connsiteX65" fmla="*/ 734115 w 923484"/>
                <a:gd name="connsiteY65" fmla="*/ 231696 h 994944"/>
                <a:gd name="connsiteX66" fmla="*/ 780839 w 923484"/>
                <a:gd name="connsiteY66" fmla="*/ 176726 h 994944"/>
                <a:gd name="connsiteX67" fmla="*/ 770395 w 923484"/>
                <a:gd name="connsiteY67" fmla="*/ 138798 h 994944"/>
                <a:gd name="connsiteX68" fmla="*/ 744559 w 923484"/>
                <a:gd name="connsiteY68" fmla="*/ 138798 h 994944"/>
                <a:gd name="connsiteX69" fmla="*/ 741811 w 923484"/>
                <a:gd name="connsiteY69" fmla="*/ 160236 h 994944"/>
                <a:gd name="connsiteX70" fmla="*/ 692338 w 923484"/>
                <a:gd name="connsiteY70" fmla="*/ 185521 h 994944"/>
                <a:gd name="connsiteX71" fmla="*/ 679146 w 923484"/>
                <a:gd name="connsiteY71" fmla="*/ 173978 h 994944"/>
                <a:gd name="connsiteX72" fmla="*/ 725870 w 923484"/>
                <a:gd name="connsiteY72" fmla="*/ 156388 h 994944"/>
                <a:gd name="connsiteX73" fmla="*/ 725870 w 923484"/>
                <a:gd name="connsiteY73" fmla="*/ 138798 h 994944"/>
                <a:gd name="connsiteX74" fmla="*/ 659357 w 923484"/>
                <a:gd name="connsiteY74" fmla="*/ 144844 h 994944"/>
                <a:gd name="connsiteX75" fmla="*/ 612083 w 923484"/>
                <a:gd name="connsiteY75" fmla="*/ 166282 h 994944"/>
                <a:gd name="connsiteX76" fmla="*/ 606586 w 923484"/>
                <a:gd name="connsiteY76" fmla="*/ 152540 h 994944"/>
                <a:gd name="connsiteX77" fmla="*/ 647813 w 923484"/>
                <a:gd name="connsiteY77" fmla="*/ 131102 h 994944"/>
                <a:gd name="connsiteX78" fmla="*/ 707730 w 923484"/>
                <a:gd name="connsiteY78" fmla="*/ 123406 h 994944"/>
                <a:gd name="connsiteX79" fmla="*/ 757202 w 923484"/>
                <a:gd name="connsiteY79" fmla="*/ 108015 h 994944"/>
                <a:gd name="connsiteX80" fmla="*/ 766547 w 923484"/>
                <a:gd name="connsiteY80" fmla="*/ 73384 h 994944"/>
                <a:gd name="connsiteX81" fmla="*/ 720373 w 923484"/>
                <a:gd name="connsiteY81" fmla="*/ 64039 h 994944"/>
                <a:gd name="connsiteX82" fmla="*/ 720373 w 923484"/>
                <a:gd name="connsiteY82" fmla="*/ 46449 h 994944"/>
                <a:gd name="connsiteX83" fmla="*/ 685742 w 923484"/>
                <a:gd name="connsiteY83" fmla="*/ 50297 h 994944"/>
                <a:gd name="connsiteX84" fmla="*/ 637919 w 923484"/>
                <a:gd name="connsiteY84" fmla="*/ 52496 h 994944"/>
                <a:gd name="connsiteX85" fmla="*/ 611534 w 923484"/>
                <a:gd name="connsiteY85" fmla="*/ 65688 h 994944"/>
                <a:gd name="connsiteX86" fmla="*/ 567008 w 923484"/>
                <a:gd name="connsiteY86" fmla="*/ 64039 h 994944"/>
                <a:gd name="connsiteX87" fmla="*/ 611534 w 923484"/>
                <a:gd name="connsiteY87" fmla="*/ 55244 h 994944"/>
                <a:gd name="connsiteX88" fmla="*/ 640118 w 923484"/>
                <a:gd name="connsiteY88" fmla="*/ 42601 h 994944"/>
                <a:gd name="connsiteX89" fmla="*/ 671450 w 923484"/>
                <a:gd name="connsiteY89" fmla="*/ 42601 h 994944"/>
                <a:gd name="connsiteX90" fmla="*/ 707730 w 923484"/>
                <a:gd name="connsiteY90" fmla="*/ 33256 h 994944"/>
                <a:gd name="connsiteX91" fmla="*/ 668702 w 923484"/>
                <a:gd name="connsiteY91" fmla="*/ 12918 h 994944"/>
                <a:gd name="connsiteX92" fmla="*/ 606037 w 923484"/>
                <a:gd name="connsiteY92" fmla="*/ 4123 h 994944"/>
                <a:gd name="connsiteX93" fmla="*/ 556564 w 923484"/>
                <a:gd name="connsiteY93" fmla="*/ 4123 h 994944"/>
                <a:gd name="connsiteX94" fmla="*/ 516986 w 923484"/>
                <a:gd name="connsiteY94" fmla="*/ 17865 h 994944"/>
                <a:gd name="connsiteX95" fmla="*/ 516986 w 923484"/>
                <a:gd name="connsiteY95" fmla="*/ 34906 h 994944"/>
                <a:gd name="connsiteX96" fmla="*/ 500495 w 923484"/>
                <a:gd name="connsiteY96" fmla="*/ 25561 h 994944"/>
                <a:gd name="connsiteX97" fmla="*/ 497197 w 923484"/>
                <a:gd name="connsiteY97" fmla="*/ 42601 h 994944"/>
                <a:gd name="connsiteX98" fmla="*/ 478508 w 923484"/>
                <a:gd name="connsiteY98" fmla="*/ 27210 h 994944"/>
                <a:gd name="connsiteX99" fmla="*/ 449924 w 923484"/>
                <a:gd name="connsiteY99" fmla="*/ 33256 h 994944"/>
                <a:gd name="connsiteX100" fmla="*/ 419691 w 923484"/>
                <a:gd name="connsiteY100" fmla="*/ 44800 h 994944"/>
                <a:gd name="connsiteX101" fmla="*/ 392206 w 923484"/>
                <a:gd name="connsiteY101" fmla="*/ 56344 h 994944"/>
                <a:gd name="connsiteX102" fmla="*/ 392206 w 923484"/>
                <a:gd name="connsiteY102" fmla="*/ 65688 h 994944"/>
                <a:gd name="connsiteX103" fmla="*/ 501595 w 923484"/>
                <a:gd name="connsiteY103" fmla="*/ 65688 h 994944"/>
                <a:gd name="connsiteX104" fmla="*/ 501595 w 923484"/>
                <a:gd name="connsiteY104" fmla="*/ 96471 h 994944"/>
                <a:gd name="connsiteX105" fmla="*/ 475759 w 923484"/>
                <a:gd name="connsiteY105" fmla="*/ 77232 h 994944"/>
                <a:gd name="connsiteX106" fmla="*/ 431784 w 923484"/>
                <a:gd name="connsiteY106" fmla="*/ 77232 h 994944"/>
                <a:gd name="connsiteX107" fmla="*/ 408147 w 923484"/>
                <a:gd name="connsiteY107" fmla="*/ 84928 h 994944"/>
                <a:gd name="connsiteX108" fmla="*/ 390007 w 923484"/>
                <a:gd name="connsiteY108" fmla="*/ 96471 h 994944"/>
                <a:gd name="connsiteX109" fmla="*/ 429035 w 923484"/>
                <a:gd name="connsiteY109" fmla="*/ 131102 h 994944"/>
                <a:gd name="connsiteX110" fmla="*/ 361423 w 923484"/>
                <a:gd name="connsiteY110" fmla="*/ 102518 h 994944"/>
                <a:gd name="connsiteX111" fmla="*/ 337786 w 923484"/>
                <a:gd name="connsiteY111" fmla="*/ 100319 h 994944"/>
                <a:gd name="connsiteX112" fmla="*/ 350979 w 923484"/>
                <a:gd name="connsiteY112" fmla="*/ 131102 h 994944"/>
                <a:gd name="connsiteX113" fmla="*/ 293261 w 923484"/>
                <a:gd name="connsiteY113" fmla="*/ 114061 h 994944"/>
                <a:gd name="connsiteX114" fmla="*/ 212456 w 923484"/>
                <a:gd name="connsiteY114" fmla="*/ 137148 h 994944"/>
                <a:gd name="connsiteX115" fmla="*/ 233345 w 923484"/>
                <a:gd name="connsiteY115" fmla="*/ 177826 h 994944"/>
                <a:gd name="connsiteX116" fmla="*/ 196515 w 923484"/>
                <a:gd name="connsiteY116" fmla="*/ 144844 h 994944"/>
                <a:gd name="connsiteX117" fmla="*/ 172878 w 923484"/>
                <a:gd name="connsiteY117" fmla="*/ 156388 h 994944"/>
                <a:gd name="connsiteX118" fmla="*/ 172878 w 923484"/>
                <a:gd name="connsiteY118" fmla="*/ 212456 h 994944"/>
                <a:gd name="connsiteX119" fmla="*/ 150891 w 923484"/>
                <a:gd name="connsiteY119" fmla="*/ 204761 h 994944"/>
                <a:gd name="connsiteX120" fmla="*/ 111313 w 923484"/>
                <a:gd name="connsiteY120" fmla="*/ 239391 h 994944"/>
                <a:gd name="connsiteX121" fmla="*/ 90424 w 923484"/>
                <a:gd name="connsiteY121" fmla="*/ 258631 h 994944"/>
                <a:gd name="connsiteX122" fmla="*/ 123956 w 923484"/>
                <a:gd name="connsiteY122" fmla="*/ 281718 h 994944"/>
                <a:gd name="connsiteX123" fmla="*/ 116260 w 923484"/>
                <a:gd name="connsiteY123" fmla="*/ 317997 h 994944"/>
                <a:gd name="connsiteX124" fmla="*/ 79431 w 923484"/>
                <a:gd name="connsiteY124" fmla="*/ 343283 h 994944"/>
                <a:gd name="connsiteX125" fmla="*/ 35455 w 923484"/>
                <a:gd name="connsiteY125" fmla="*/ 360874 h 994944"/>
                <a:gd name="connsiteX126" fmla="*/ 4123 w 923484"/>
                <a:gd name="connsiteY126" fmla="*/ 374066 h 994944"/>
                <a:gd name="connsiteX127" fmla="*/ 25011 w 923484"/>
                <a:gd name="connsiteY127" fmla="*/ 410896 h 994944"/>
                <a:gd name="connsiteX128" fmla="*/ 61291 w 923484"/>
                <a:gd name="connsiteY128" fmla="*/ 414743 h 994944"/>
                <a:gd name="connsiteX129" fmla="*/ 100319 w 923484"/>
                <a:gd name="connsiteY129" fmla="*/ 416393 h 994944"/>
                <a:gd name="connsiteX130" fmla="*/ 79431 w 923484"/>
                <a:gd name="connsiteY130" fmla="*/ 426287 h 994944"/>
                <a:gd name="connsiteX131" fmla="*/ 29958 w 923484"/>
                <a:gd name="connsiteY131" fmla="*/ 437831 h 994944"/>
                <a:gd name="connsiteX132" fmla="*/ 43151 w 923484"/>
                <a:gd name="connsiteY132" fmla="*/ 458719 h 994944"/>
                <a:gd name="connsiteX133" fmla="*/ 79431 w 923484"/>
                <a:gd name="connsiteY133" fmla="*/ 460918 h 994944"/>
                <a:gd name="connsiteX134" fmla="*/ 48098 w 923484"/>
                <a:gd name="connsiteY134" fmla="*/ 474110 h 994944"/>
                <a:gd name="connsiteX135" fmla="*/ 105816 w 923484"/>
                <a:gd name="connsiteY135" fmla="*/ 493350 h 994944"/>
                <a:gd name="connsiteX136" fmla="*/ 162984 w 923484"/>
                <a:gd name="connsiteY136" fmla="*/ 480157 h 994944"/>
                <a:gd name="connsiteX137" fmla="*/ 243789 w 923484"/>
                <a:gd name="connsiteY137" fmla="*/ 522483 h 994944"/>
                <a:gd name="connsiteX138" fmla="*/ 280618 w 923484"/>
                <a:gd name="connsiteY138" fmla="*/ 617031 h 994944"/>
                <a:gd name="connsiteX139" fmla="*/ 272373 w 923484"/>
                <a:gd name="connsiteY139" fmla="*/ 667053 h 994944"/>
                <a:gd name="connsiteX140" fmla="*/ 314150 w 923484"/>
                <a:gd name="connsiteY140" fmla="*/ 659357 h 994944"/>
                <a:gd name="connsiteX141" fmla="*/ 332289 w 923484"/>
                <a:gd name="connsiteY141" fmla="*/ 703332 h 994944"/>
                <a:gd name="connsiteX142" fmla="*/ 282817 w 923484"/>
                <a:gd name="connsiteY142" fmla="*/ 690140 h 994944"/>
                <a:gd name="connsiteX143" fmla="*/ 298758 w 923484"/>
                <a:gd name="connsiteY143" fmla="*/ 713227 h 994944"/>
                <a:gd name="connsiteX144" fmla="*/ 270174 w 923484"/>
                <a:gd name="connsiteY144" fmla="*/ 717075 h 994944"/>
                <a:gd name="connsiteX145" fmla="*/ 280618 w 923484"/>
                <a:gd name="connsiteY145" fmla="*/ 745659 h 994944"/>
                <a:gd name="connsiteX146" fmla="*/ 300957 w 923484"/>
                <a:gd name="connsiteY146" fmla="*/ 741811 h 994944"/>
                <a:gd name="connsiteX147" fmla="*/ 313600 w 923484"/>
                <a:gd name="connsiteY147" fmla="*/ 730267 h 994944"/>
                <a:gd name="connsiteX148" fmla="*/ 313600 w 923484"/>
                <a:gd name="connsiteY148" fmla="*/ 720923 h 994944"/>
                <a:gd name="connsiteX149" fmla="*/ 329541 w 923484"/>
                <a:gd name="connsiteY149" fmla="*/ 741811 h 994944"/>
                <a:gd name="connsiteX150" fmla="*/ 329541 w 923484"/>
                <a:gd name="connsiteY150" fmla="*/ 770945 h 994944"/>
                <a:gd name="connsiteX151" fmla="*/ 304805 w 923484"/>
                <a:gd name="connsiteY151" fmla="*/ 761050 h 994944"/>
                <a:gd name="connsiteX152" fmla="*/ 293811 w 923484"/>
                <a:gd name="connsiteY152" fmla="*/ 803926 h 994944"/>
                <a:gd name="connsiteX153" fmla="*/ 304255 w 923484"/>
                <a:gd name="connsiteY153" fmla="*/ 820967 h 994944"/>
                <a:gd name="connsiteX154" fmla="*/ 291062 w 923484"/>
                <a:gd name="connsiteY154" fmla="*/ 840206 h 994944"/>
                <a:gd name="connsiteX155" fmla="*/ 314150 w 923484"/>
                <a:gd name="connsiteY155" fmla="*/ 880883 h 994944"/>
                <a:gd name="connsiteX156" fmla="*/ 330091 w 923484"/>
                <a:gd name="connsiteY156" fmla="*/ 882532 h 994944"/>
                <a:gd name="connsiteX157" fmla="*/ 335038 w 923484"/>
                <a:gd name="connsiteY157" fmla="*/ 909467 h 994944"/>
                <a:gd name="connsiteX158" fmla="*/ 366370 w 923484"/>
                <a:gd name="connsiteY158" fmla="*/ 947946 h 994944"/>
                <a:gd name="connsiteX159" fmla="*/ 390557 w 923484"/>
                <a:gd name="connsiteY159" fmla="*/ 969384 h 99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23484" h="994944">
                  <a:moveTo>
                    <a:pt x="430135" y="996319"/>
                  </a:moveTo>
                  <a:lnTo>
                    <a:pt x="459818" y="947946"/>
                  </a:lnTo>
                  <a:lnTo>
                    <a:pt x="459818" y="921011"/>
                  </a:lnTo>
                  <a:lnTo>
                    <a:pt x="482356" y="896275"/>
                  </a:lnTo>
                  <a:lnTo>
                    <a:pt x="486753" y="869340"/>
                  </a:lnTo>
                  <a:lnTo>
                    <a:pt x="504893" y="847902"/>
                  </a:lnTo>
                  <a:lnTo>
                    <a:pt x="554365" y="834709"/>
                  </a:lnTo>
                  <a:lnTo>
                    <a:pt x="595592" y="801727"/>
                  </a:lnTo>
                  <a:lnTo>
                    <a:pt x="611534" y="782488"/>
                  </a:lnTo>
                  <a:lnTo>
                    <a:pt x="665953" y="770945"/>
                  </a:lnTo>
                  <a:lnTo>
                    <a:pt x="749506" y="724770"/>
                  </a:lnTo>
                  <a:lnTo>
                    <a:pt x="713227" y="709379"/>
                  </a:lnTo>
                  <a:lnTo>
                    <a:pt x="674199" y="717075"/>
                  </a:lnTo>
                  <a:lnTo>
                    <a:pt x="704981" y="699484"/>
                  </a:lnTo>
                  <a:lnTo>
                    <a:pt x="692338" y="686292"/>
                  </a:lnTo>
                  <a:lnTo>
                    <a:pt x="704981" y="668702"/>
                  </a:lnTo>
                  <a:lnTo>
                    <a:pt x="723671" y="680245"/>
                  </a:lnTo>
                  <a:lnTo>
                    <a:pt x="740162" y="697835"/>
                  </a:lnTo>
                  <a:lnTo>
                    <a:pt x="762149" y="701683"/>
                  </a:lnTo>
                  <a:lnTo>
                    <a:pt x="762149" y="674748"/>
                  </a:lnTo>
                  <a:lnTo>
                    <a:pt x="747857" y="655509"/>
                  </a:lnTo>
                  <a:lnTo>
                    <a:pt x="724221" y="624726"/>
                  </a:lnTo>
                  <a:lnTo>
                    <a:pt x="750056" y="640118"/>
                  </a:lnTo>
                  <a:lnTo>
                    <a:pt x="755003" y="618680"/>
                  </a:lnTo>
                  <a:lnTo>
                    <a:pt x="728618" y="597791"/>
                  </a:lnTo>
                  <a:lnTo>
                    <a:pt x="749506" y="597791"/>
                  </a:lnTo>
                  <a:lnTo>
                    <a:pt x="780839" y="591745"/>
                  </a:lnTo>
                  <a:lnTo>
                    <a:pt x="762699" y="576353"/>
                  </a:lnTo>
                  <a:lnTo>
                    <a:pt x="794032" y="570307"/>
                  </a:lnTo>
                  <a:lnTo>
                    <a:pt x="801727" y="549418"/>
                  </a:lnTo>
                  <a:lnTo>
                    <a:pt x="767646" y="512589"/>
                  </a:lnTo>
                  <a:lnTo>
                    <a:pt x="785786" y="520285"/>
                  </a:lnTo>
                  <a:lnTo>
                    <a:pt x="806675" y="530179"/>
                  </a:lnTo>
                  <a:lnTo>
                    <a:pt x="796230" y="499396"/>
                  </a:lnTo>
                  <a:lnTo>
                    <a:pt x="770395" y="474110"/>
                  </a:lnTo>
                  <a:lnTo>
                    <a:pt x="778091" y="448275"/>
                  </a:lnTo>
                  <a:lnTo>
                    <a:pt x="798979" y="458719"/>
                  </a:lnTo>
                  <a:lnTo>
                    <a:pt x="819317" y="458719"/>
                  </a:lnTo>
                  <a:lnTo>
                    <a:pt x="819317" y="431784"/>
                  </a:lnTo>
                  <a:lnTo>
                    <a:pt x="789634" y="424088"/>
                  </a:lnTo>
                  <a:lnTo>
                    <a:pt x="794581" y="408697"/>
                  </a:lnTo>
                  <a:lnTo>
                    <a:pt x="817668" y="410896"/>
                  </a:lnTo>
                  <a:lnTo>
                    <a:pt x="770395" y="393305"/>
                  </a:lnTo>
                  <a:lnTo>
                    <a:pt x="778091" y="370218"/>
                  </a:lnTo>
                  <a:lnTo>
                    <a:pt x="794032" y="348780"/>
                  </a:lnTo>
                  <a:lnTo>
                    <a:pt x="804476" y="335588"/>
                  </a:lnTo>
                  <a:lnTo>
                    <a:pt x="798979" y="310302"/>
                  </a:lnTo>
                  <a:lnTo>
                    <a:pt x="804476" y="304805"/>
                  </a:lnTo>
                  <a:lnTo>
                    <a:pt x="827563" y="304805"/>
                  </a:lnTo>
                  <a:lnTo>
                    <a:pt x="835808" y="281718"/>
                  </a:lnTo>
                  <a:lnTo>
                    <a:pt x="796230" y="281718"/>
                  </a:lnTo>
                  <a:lnTo>
                    <a:pt x="798979" y="264128"/>
                  </a:lnTo>
                  <a:lnTo>
                    <a:pt x="830311" y="270174"/>
                  </a:lnTo>
                  <a:lnTo>
                    <a:pt x="851200" y="256432"/>
                  </a:lnTo>
                  <a:lnTo>
                    <a:pt x="822616" y="247637"/>
                  </a:lnTo>
                  <a:lnTo>
                    <a:pt x="833060" y="243239"/>
                  </a:lnTo>
                  <a:lnTo>
                    <a:pt x="848451" y="243239"/>
                  </a:lnTo>
                  <a:lnTo>
                    <a:pt x="879784" y="226748"/>
                  </a:lnTo>
                  <a:lnTo>
                    <a:pt x="874836" y="208609"/>
                  </a:lnTo>
                  <a:lnTo>
                    <a:pt x="885281" y="208609"/>
                  </a:lnTo>
                  <a:lnTo>
                    <a:pt x="921560" y="183323"/>
                  </a:lnTo>
                  <a:lnTo>
                    <a:pt x="869339" y="154739"/>
                  </a:lnTo>
                  <a:lnTo>
                    <a:pt x="840756" y="167931"/>
                  </a:lnTo>
                  <a:lnTo>
                    <a:pt x="814920" y="189369"/>
                  </a:lnTo>
                  <a:lnTo>
                    <a:pt x="796230" y="179475"/>
                  </a:lnTo>
                  <a:lnTo>
                    <a:pt x="734115" y="231696"/>
                  </a:lnTo>
                  <a:lnTo>
                    <a:pt x="780839" y="176726"/>
                  </a:lnTo>
                  <a:lnTo>
                    <a:pt x="770395" y="138798"/>
                  </a:lnTo>
                  <a:lnTo>
                    <a:pt x="744559" y="138798"/>
                  </a:lnTo>
                  <a:lnTo>
                    <a:pt x="741811" y="160236"/>
                  </a:lnTo>
                  <a:lnTo>
                    <a:pt x="692338" y="185521"/>
                  </a:lnTo>
                  <a:lnTo>
                    <a:pt x="679146" y="173978"/>
                  </a:lnTo>
                  <a:lnTo>
                    <a:pt x="725870" y="156388"/>
                  </a:lnTo>
                  <a:lnTo>
                    <a:pt x="725870" y="138798"/>
                  </a:lnTo>
                  <a:lnTo>
                    <a:pt x="659357" y="144844"/>
                  </a:lnTo>
                  <a:lnTo>
                    <a:pt x="612083" y="166282"/>
                  </a:lnTo>
                  <a:lnTo>
                    <a:pt x="606586" y="152540"/>
                  </a:lnTo>
                  <a:lnTo>
                    <a:pt x="647813" y="131102"/>
                  </a:lnTo>
                  <a:lnTo>
                    <a:pt x="707730" y="123406"/>
                  </a:lnTo>
                  <a:lnTo>
                    <a:pt x="757202" y="108015"/>
                  </a:lnTo>
                  <a:lnTo>
                    <a:pt x="766547" y="73384"/>
                  </a:lnTo>
                  <a:lnTo>
                    <a:pt x="720373" y="64039"/>
                  </a:lnTo>
                  <a:lnTo>
                    <a:pt x="720373" y="46449"/>
                  </a:lnTo>
                  <a:lnTo>
                    <a:pt x="685742" y="50297"/>
                  </a:lnTo>
                  <a:lnTo>
                    <a:pt x="637919" y="52496"/>
                  </a:lnTo>
                  <a:lnTo>
                    <a:pt x="611534" y="65688"/>
                  </a:lnTo>
                  <a:lnTo>
                    <a:pt x="567008" y="64039"/>
                  </a:lnTo>
                  <a:lnTo>
                    <a:pt x="611534" y="55244"/>
                  </a:lnTo>
                  <a:lnTo>
                    <a:pt x="640118" y="42601"/>
                  </a:lnTo>
                  <a:lnTo>
                    <a:pt x="671450" y="42601"/>
                  </a:lnTo>
                  <a:lnTo>
                    <a:pt x="707730" y="33256"/>
                  </a:lnTo>
                  <a:lnTo>
                    <a:pt x="668702" y="12918"/>
                  </a:lnTo>
                  <a:lnTo>
                    <a:pt x="606037" y="4123"/>
                  </a:lnTo>
                  <a:lnTo>
                    <a:pt x="556564" y="4123"/>
                  </a:lnTo>
                  <a:lnTo>
                    <a:pt x="516986" y="17865"/>
                  </a:lnTo>
                  <a:lnTo>
                    <a:pt x="516986" y="34906"/>
                  </a:lnTo>
                  <a:lnTo>
                    <a:pt x="500495" y="25561"/>
                  </a:lnTo>
                  <a:lnTo>
                    <a:pt x="497197" y="42601"/>
                  </a:lnTo>
                  <a:lnTo>
                    <a:pt x="478508" y="27210"/>
                  </a:lnTo>
                  <a:lnTo>
                    <a:pt x="449924" y="33256"/>
                  </a:lnTo>
                  <a:lnTo>
                    <a:pt x="419691" y="44800"/>
                  </a:lnTo>
                  <a:lnTo>
                    <a:pt x="392206" y="56344"/>
                  </a:lnTo>
                  <a:lnTo>
                    <a:pt x="392206" y="65688"/>
                  </a:lnTo>
                  <a:lnTo>
                    <a:pt x="501595" y="65688"/>
                  </a:lnTo>
                  <a:lnTo>
                    <a:pt x="501595" y="96471"/>
                  </a:lnTo>
                  <a:lnTo>
                    <a:pt x="475759" y="77232"/>
                  </a:lnTo>
                  <a:lnTo>
                    <a:pt x="431784" y="77232"/>
                  </a:lnTo>
                  <a:lnTo>
                    <a:pt x="408147" y="84928"/>
                  </a:lnTo>
                  <a:lnTo>
                    <a:pt x="390007" y="96471"/>
                  </a:lnTo>
                  <a:lnTo>
                    <a:pt x="429035" y="131102"/>
                  </a:lnTo>
                  <a:lnTo>
                    <a:pt x="361423" y="102518"/>
                  </a:lnTo>
                  <a:lnTo>
                    <a:pt x="337786" y="100319"/>
                  </a:lnTo>
                  <a:lnTo>
                    <a:pt x="350979" y="131102"/>
                  </a:lnTo>
                  <a:lnTo>
                    <a:pt x="293261" y="114061"/>
                  </a:lnTo>
                  <a:lnTo>
                    <a:pt x="212456" y="137148"/>
                  </a:lnTo>
                  <a:lnTo>
                    <a:pt x="233345" y="177826"/>
                  </a:lnTo>
                  <a:lnTo>
                    <a:pt x="196515" y="144844"/>
                  </a:lnTo>
                  <a:lnTo>
                    <a:pt x="172878" y="156388"/>
                  </a:lnTo>
                  <a:lnTo>
                    <a:pt x="172878" y="212456"/>
                  </a:lnTo>
                  <a:lnTo>
                    <a:pt x="150891" y="204761"/>
                  </a:lnTo>
                  <a:lnTo>
                    <a:pt x="111313" y="239391"/>
                  </a:lnTo>
                  <a:lnTo>
                    <a:pt x="90424" y="258631"/>
                  </a:lnTo>
                  <a:lnTo>
                    <a:pt x="123956" y="281718"/>
                  </a:lnTo>
                  <a:lnTo>
                    <a:pt x="116260" y="317997"/>
                  </a:lnTo>
                  <a:lnTo>
                    <a:pt x="79431" y="343283"/>
                  </a:lnTo>
                  <a:lnTo>
                    <a:pt x="35455" y="360874"/>
                  </a:lnTo>
                  <a:lnTo>
                    <a:pt x="4123" y="374066"/>
                  </a:lnTo>
                  <a:lnTo>
                    <a:pt x="25011" y="410896"/>
                  </a:lnTo>
                  <a:lnTo>
                    <a:pt x="61291" y="414743"/>
                  </a:lnTo>
                  <a:lnTo>
                    <a:pt x="100319" y="416393"/>
                  </a:lnTo>
                  <a:lnTo>
                    <a:pt x="79431" y="426287"/>
                  </a:lnTo>
                  <a:lnTo>
                    <a:pt x="29958" y="437831"/>
                  </a:lnTo>
                  <a:lnTo>
                    <a:pt x="43151" y="458719"/>
                  </a:lnTo>
                  <a:lnTo>
                    <a:pt x="79431" y="460918"/>
                  </a:lnTo>
                  <a:lnTo>
                    <a:pt x="48098" y="474110"/>
                  </a:lnTo>
                  <a:lnTo>
                    <a:pt x="105816" y="493350"/>
                  </a:lnTo>
                  <a:lnTo>
                    <a:pt x="162984" y="480157"/>
                  </a:lnTo>
                  <a:lnTo>
                    <a:pt x="243789" y="522483"/>
                  </a:lnTo>
                  <a:lnTo>
                    <a:pt x="280618" y="617031"/>
                  </a:lnTo>
                  <a:lnTo>
                    <a:pt x="272373" y="667053"/>
                  </a:lnTo>
                  <a:lnTo>
                    <a:pt x="314150" y="659357"/>
                  </a:lnTo>
                  <a:lnTo>
                    <a:pt x="332289" y="703332"/>
                  </a:lnTo>
                  <a:lnTo>
                    <a:pt x="282817" y="690140"/>
                  </a:lnTo>
                  <a:lnTo>
                    <a:pt x="298758" y="713227"/>
                  </a:lnTo>
                  <a:lnTo>
                    <a:pt x="270174" y="717075"/>
                  </a:lnTo>
                  <a:lnTo>
                    <a:pt x="280618" y="745659"/>
                  </a:lnTo>
                  <a:lnTo>
                    <a:pt x="300957" y="741811"/>
                  </a:lnTo>
                  <a:lnTo>
                    <a:pt x="313600" y="730267"/>
                  </a:lnTo>
                  <a:lnTo>
                    <a:pt x="313600" y="720923"/>
                  </a:lnTo>
                  <a:lnTo>
                    <a:pt x="329541" y="741811"/>
                  </a:lnTo>
                  <a:lnTo>
                    <a:pt x="329541" y="770945"/>
                  </a:lnTo>
                  <a:lnTo>
                    <a:pt x="304805" y="761050"/>
                  </a:lnTo>
                  <a:lnTo>
                    <a:pt x="293811" y="803926"/>
                  </a:lnTo>
                  <a:lnTo>
                    <a:pt x="304255" y="820967"/>
                  </a:lnTo>
                  <a:lnTo>
                    <a:pt x="291062" y="840206"/>
                  </a:lnTo>
                  <a:lnTo>
                    <a:pt x="314150" y="880883"/>
                  </a:lnTo>
                  <a:lnTo>
                    <a:pt x="330091" y="882532"/>
                  </a:lnTo>
                  <a:lnTo>
                    <a:pt x="335038" y="909467"/>
                  </a:lnTo>
                  <a:lnTo>
                    <a:pt x="366370" y="947946"/>
                  </a:lnTo>
                  <a:lnTo>
                    <a:pt x="390557" y="969384"/>
                  </a:lnTo>
                  <a:close/>
                </a:path>
              </a:pathLst>
            </a:custGeom>
            <a:grpFill/>
            <a:ln w="952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43CCFA38-85E9-4B0A-80B9-75BF38E6BA44}"/>
                </a:ext>
              </a:extLst>
            </p:cNvPr>
            <p:cNvSpPr/>
            <p:nvPr/>
          </p:nvSpPr>
          <p:spPr>
            <a:xfrm>
              <a:off x="-411501" y="1687017"/>
              <a:ext cx="566184" cy="588172"/>
            </a:xfrm>
            <a:custGeom>
              <a:avLst/>
              <a:gdLst>
                <a:gd name="connsiteX0" fmla="*/ 253134 w 566183"/>
                <a:gd name="connsiteY0" fmla="*/ 452672 h 588171"/>
                <a:gd name="connsiteX1" fmla="*/ 243239 w 566183"/>
                <a:gd name="connsiteY1" fmla="*/ 480157 h 588171"/>
                <a:gd name="connsiteX2" fmla="*/ 291062 w 566183"/>
                <a:gd name="connsiteY2" fmla="*/ 490601 h 588171"/>
                <a:gd name="connsiteX3" fmla="*/ 327342 w 566183"/>
                <a:gd name="connsiteY3" fmla="*/ 485104 h 588171"/>
                <a:gd name="connsiteX4" fmla="*/ 354827 w 566183"/>
                <a:gd name="connsiteY4" fmla="*/ 526881 h 588171"/>
                <a:gd name="connsiteX5" fmla="*/ 373516 w 566183"/>
                <a:gd name="connsiteY5" fmla="*/ 526881 h 588171"/>
                <a:gd name="connsiteX6" fmla="*/ 373516 w 566183"/>
                <a:gd name="connsiteY6" fmla="*/ 552716 h 588171"/>
                <a:gd name="connsiteX7" fmla="*/ 394955 w 566183"/>
                <a:gd name="connsiteY7" fmla="*/ 559313 h 588171"/>
                <a:gd name="connsiteX8" fmla="*/ 450473 w 566183"/>
                <a:gd name="connsiteY8" fmla="*/ 585148 h 588171"/>
                <a:gd name="connsiteX9" fmla="*/ 480157 w 566183"/>
                <a:gd name="connsiteY9" fmla="*/ 585148 h 588171"/>
                <a:gd name="connsiteX10" fmla="*/ 422989 w 566183"/>
                <a:gd name="connsiteY10" fmla="*/ 519735 h 588171"/>
                <a:gd name="connsiteX11" fmla="*/ 491700 w 566183"/>
                <a:gd name="connsiteY11" fmla="*/ 565909 h 588171"/>
                <a:gd name="connsiteX12" fmla="*/ 509840 w 566183"/>
                <a:gd name="connsiteY12" fmla="*/ 519735 h 588171"/>
                <a:gd name="connsiteX13" fmla="*/ 482356 w 566183"/>
                <a:gd name="connsiteY13" fmla="*/ 477958 h 588171"/>
                <a:gd name="connsiteX14" fmla="*/ 436731 w 566183"/>
                <a:gd name="connsiteY14" fmla="*/ 429035 h 588171"/>
                <a:gd name="connsiteX15" fmla="*/ 454871 w 566183"/>
                <a:gd name="connsiteY15" fmla="*/ 424638 h 588171"/>
                <a:gd name="connsiteX16" fmla="*/ 452672 w 566183"/>
                <a:gd name="connsiteY16" fmla="*/ 388358 h 588171"/>
                <a:gd name="connsiteX17" fmla="*/ 527980 w 566183"/>
                <a:gd name="connsiteY17" fmla="*/ 460918 h 588171"/>
                <a:gd name="connsiteX18" fmla="*/ 521384 w 566183"/>
                <a:gd name="connsiteY18" fmla="*/ 431234 h 588171"/>
                <a:gd name="connsiteX19" fmla="*/ 548869 w 566183"/>
                <a:gd name="connsiteY19" fmla="*/ 431234 h 588171"/>
                <a:gd name="connsiteX20" fmla="*/ 564810 w 566183"/>
                <a:gd name="connsiteY20" fmla="*/ 388358 h 588171"/>
                <a:gd name="connsiteX21" fmla="*/ 527980 w 566183"/>
                <a:gd name="connsiteY21" fmla="*/ 353178 h 588171"/>
                <a:gd name="connsiteX22" fmla="*/ 475759 w 566183"/>
                <a:gd name="connsiteY22" fmla="*/ 324044 h 588171"/>
                <a:gd name="connsiteX23" fmla="*/ 441678 w 566183"/>
                <a:gd name="connsiteY23" fmla="*/ 294361 h 588171"/>
                <a:gd name="connsiteX24" fmla="*/ 441678 w 566183"/>
                <a:gd name="connsiteY24" fmla="*/ 270724 h 588171"/>
                <a:gd name="connsiteX25" fmla="*/ 463116 w 566183"/>
                <a:gd name="connsiteY25" fmla="*/ 264128 h 588171"/>
                <a:gd name="connsiteX26" fmla="*/ 439480 w 566183"/>
                <a:gd name="connsiteY26" fmla="*/ 240491 h 588171"/>
                <a:gd name="connsiteX27" fmla="*/ 457620 w 566183"/>
                <a:gd name="connsiteY27" fmla="*/ 230047 h 588171"/>
                <a:gd name="connsiteX28" fmla="*/ 434532 w 566183"/>
                <a:gd name="connsiteY28" fmla="*/ 210807 h 588171"/>
                <a:gd name="connsiteX29" fmla="*/ 403749 w 566183"/>
                <a:gd name="connsiteY29" fmla="*/ 230047 h 588171"/>
                <a:gd name="connsiteX30" fmla="*/ 431784 w 566183"/>
                <a:gd name="connsiteY30" fmla="*/ 200363 h 588171"/>
                <a:gd name="connsiteX31" fmla="*/ 394955 w 566183"/>
                <a:gd name="connsiteY31" fmla="*/ 181124 h 588171"/>
                <a:gd name="connsiteX32" fmla="*/ 376815 w 566183"/>
                <a:gd name="connsiteY32" fmla="*/ 197065 h 588171"/>
                <a:gd name="connsiteX33" fmla="*/ 397153 w 566183"/>
                <a:gd name="connsiteY33" fmla="*/ 167931 h 588171"/>
                <a:gd name="connsiteX34" fmla="*/ 383411 w 566183"/>
                <a:gd name="connsiteY34" fmla="*/ 167931 h 588171"/>
                <a:gd name="connsiteX35" fmla="*/ 344383 w 566183"/>
                <a:gd name="connsiteY35" fmla="*/ 176726 h 588171"/>
                <a:gd name="connsiteX36" fmla="*/ 374066 w 566183"/>
                <a:gd name="connsiteY36" fmla="*/ 147043 h 588171"/>
                <a:gd name="connsiteX37" fmla="*/ 348780 w 566183"/>
                <a:gd name="connsiteY37" fmla="*/ 138248 h 588171"/>
                <a:gd name="connsiteX38" fmla="*/ 327342 w 566183"/>
                <a:gd name="connsiteY38" fmla="*/ 147043 h 588171"/>
                <a:gd name="connsiteX39" fmla="*/ 296559 w 566183"/>
                <a:gd name="connsiteY39" fmla="*/ 112962 h 588171"/>
                <a:gd name="connsiteX40" fmla="*/ 296559 w 566183"/>
                <a:gd name="connsiteY40" fmla="*/ 78881 h 588171"/>
                <a:gd name="connsiteX41" fmla="*/ 224550 w 566183"/>
                <a:gd name="connsiteY41" fmla="*/ 74483 h 588171"/>
                <a:gd name="connsiteX42" fmla="*/ 276221 w 566183"/>
                <a:gd name="connsiteY42" fmla="*/ 61840 h 588171"/>
                <a:gd name="connsiteX43" fmla="*/ 255332 w 566183"/>
                <a:gd name="connsiteY43" fmla="*/ 14567 h 588171"/>
                <a:gd name="connsiteX44" fmla="*/ 200363 w 566183"/>
                <a:gd name="connsiteY44" fmla="*/ 4123 h 588171"/>
                <a:gd name="connsiteX45" fmla="*/ 200363 w 566183"/>
                <a:gd name="connsiteY45" fmla="*/ 59642 h 588171"/>
                <a:gd name="connsiteX46" fmla="*/ 171779 w 566183"/>
                <a:gd name="connsiteY46" fmla="*/ 8520 h 588171"/>
                <a:gd name="connsiteX47" fmla="*/ 109114 w 566183"/>
                <a:gd name="connsiteY47" fmla="*/ 32157 h 588171"/>
                <a:gd name="connsiteX48" fmla="*/ 88226 w 566183"/>
                <a:gd name="connsiteY48" fmla="*/ 83278 h 588171"/>
                <a:gd name="connsiteX49" fmla="*/ 109114 w 566183"/>
                <a:gd name="connsiteY49" fmla="*/ 140996 h 588171"/>
                <a:gd name="connsiteX50" fmla="*/ 77232 w 566183"/>
                <a:gd name="connsiteY50" fmla="*/ 106915 h 588171"/>
                <a:gd name="connsiteX51" fmla="*/ 77232 w 566183"/>
                <a:gd name="connsiteY51" fmla="*/ 46999 h 588171"/>
                <a:gd name="connsiteX52" fmla="*/ 110213 w 566183"/>
                <a:gd name="connsiteY52" fmla="*/ 8520 h 588171"/>
                <a:gd name="connsiteX53" fmla="*/ 64039 w 566183"/>
                <a:gd name="connsiteY53" fmla="*/ 4123 h 588171"/>
                <a:gd name="connsiteX54" fmla="*/ 20064 w 566183"/>
                <a:gd name="connsiteY54" fmla="*/ 44800 h 588171"/>
                <a:gd name="connsiteX55" fmla="*/ 4123 w 566183"/>
                <a:gd name="connsiteY55" fmla="*/ 128353 h 588171"/>
                <a:gd name="connsiteX56" fmla="*/ 63489 w 566183"/>
                <a:gd name="connsiteY56" fmla="*/ 164633 h 588171"/>
                <a:gd name="connsiteX57" fmla="*/ 31607 w 566183"/>
                <a:gd name="connsiteY57" fmla="*/ 173428 h 588171"/>
                <a:gd name="connsiteX58" fmla="*/ 51946 w 566183"/>
                <a:gd name="connsiteY58" fmla="*/ 213006 h 588171"/>
                <a:gd name="connsiteX59" fmla="*/ 122856 w 566183"/>
                <a:gd name="connsiteY59" fmla="*/ 226748 h 588171"/>
                <a:gd name="connsiteX60" fmla="*/ 177826 w 566183"/>
                <a:gd name="connsiteY60" fmla="*/ 226748 h 588171"/>
                <a:gd name="connsiteX61" fmla="*/ 219053 w 566183"/>
                <a:gd name="connsiteY61" fmla="*/ 226748 h 588171"/>
                <a:gd name="connsiteX62" fmla="*/ 214655 w 566183"/>
                <a:gd name="connsiteY62" fmla="*/ 192667 h 588171"/>
                <a:gd name="connsiteX63" fmla="*/ 234994 w 566183"/>
                <a:gd name="connsiteY63" fmla="*/ 194866 h 588171"/>
                <a:gd name="connsiteX64" fmla="*/ 276221 w 566183"/>
                <a:gd name="connsiteY64" fmla="*/ 250385 h 588171"/>
                <a:gd name="connsiteX65" fmla="*/ 324044 w 566183"/>
                <a:gd name="connsiteY65" fmla="*/ 310302 h 588171"/>
                <a:gd name="connsiteX66" fmla="*/ 344383 w 566183"/>
                <a:gd name="connsiteY66" fmla="*/ 354277 h 588171"/>
                <a:gd name="connsiteX67" fmla="*/ 312501 w 566183"/>
                <a:gd name="connsiteY67" fmla="*/ 406498 h 588171"/>
                <a:gd name="connsiteX68" fmla="*/ 330640 w 566183"/>
                <a:gd name="connsiteY68" fmla="*/ 442778 h 588171"/>
                <a:gd name="connsiteX69" fmla="*/ 253134 w 566183"/>
                <a:gd name="connsiteY69" fmla="*/ 452672 h 58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66183" h="588171">
                  <a:moveTo>
                    <a:pt x="253134" y="452672"/>
                  </a:moveTo>
                  <a:lnTo>
                    <a:pt x="243239" y="480157"/>
                  </a:lnTo>
                  <a:lnTo>
                    <a:pt x="291062" y="490601"/>
                  </a:lnTo>
                  <a:lnTo>
                    <a:pt x="327342" y="485104"/>
                  </a:lnTo>
                  <a:lnTo>
                    <a:pt x="354827" y="526881"/>
                  </a:lnTo>
                  <a:lnTo>
                    <a:pt x="373516" y="526881"/>
                  </a:lnTo>
                  <a:lnTo>
                    <a:pt x="373516" y="552716"/>
                  </a:lnTo>
                  <a:lnTo>
                    <a:pt x="394955" y="559313"/>
                  </a:lnTo>
                  <a:lnTo>
                    <a:pt x="450473" y="585148"/>
                  </a:lnTo>
                  <a:lnTo>
                    <a:pt x="480157" y="585148"/>
                  </a:lnTo>
                  <a:lnTo>
                    <a:pt x="422989" y="519735"/>
                  </a:lnTo>
                  <a:lnTo>
                    <a:pt x="491700" y="565909"/>
                  </a:lnTo>
                  <a:lnTo>
                    <a:pt x="509840" y="519735"/>
                  </a:lnTo>
                  <a:lnTo>
                    <a:pt x="482356" y="477958"/>
                  </a:lnTo>
                  <a:lnTo>
                    <a:pt x="436731" y="429035"/>
                  </a:lnTo>
                  <a:lnTo>
                    <a:pt x="454871" y="424638"/>
                  </a:lnTo>
                  <a:lnTo>
                    <a:pt x="452672" y="388358"/>
                  </a:lnTo>
                  <a:lnTo>
                    <a:pt x="527980" y="460918"/>
                  </a:lnTo>
                  <a:lnTo>
                    <a:pt x="521384" y="431234"/>
                  </a:lnTo>
                  <a:lnTo>
                    <a:pt x="548869" y="431234"/>
                  </a:lnTo>
                  <a:lnTo>
                    <a:pt x="564810" y="388358"/>
                  </a:lnTo>
                  <a:lnTo>
                    <a:pt x="527980" y="353178"/>
                  </a:lnTo>
                  <a:cubicBezTo>
                    <a:pt x="527980" y="353178"/>
                    <a:pt x="482356" y="324044"/>
                    <a:pt x="475759" y="324044"/>
                  </a:cubicBezTo>
                  <a:cubicBezTo>
                    <a:pt x="469163" y="324044"/>
                    <a:pt x="441678" y="294361"/>
                    <a:pt x="441678" y="294361"/>
                  </a:cubicBezTo>
                  <a:lnTo>
                    <a:pt x="441678" y="270724"/>
                  </a:lnTo>
                  <a:lnTo>
                    <a:pt x="463116" y="264128"/>
                  </a:lnTo>
                  <a:lnTo>
                    <a:pt x="439480" y="240491"/>
                  </a:lnTo>
                  <a:lnTo>
                    <a:pt x="457620" y="230047"/>
                  </a:lnTo>
                  <a:lnTo>
                    <a:pt x="434532" y="210807"/>
                  </a:lnTo>
                  <a:lnTo>
                    <a:pt x="403749" y="230047"/>
                  </a:lnTo>
                  <a:lnTo>
                    <a:pt x="431784" y="200363"/>
                  </a:lnTo>
                  <a:lnTo>
                    <a:pt x="394955" y="181124"/>
                  </a:lnTo>
                  <a:lnTo>
                    <a:pt x="376815" y="197065"/>
                  </a:lnTo>
                  <a:lnTo>
                    <a:pt x="397153" y="167931"/>
                  </a:lnTo>
                  <a:lnTo>
                    <a:pt x="383411" y="167931"/>
                  </a:lnTo>
                  <a:lnTo>
                    <a:pt x="344383" y="176726"/>
                  </a:lnTo>
                  <a:lnTo>
                    <a:pt x="374066" y="147043"/>
                  </a:lnTo>
                  <a:lnTo>
                    <a:pt x="348780" y="138248"/>
                  </a:lnTo>
                  <a:lnTo>
                    <a:pt x="327342" y="147043"/>
                  </a:lnTo>
                  <a:lnTo>
                    <a:pt x="296559" y="112962"/>
                  </a:lnTo>
                  <a:lnTo>
                    <a:pt x="296559" y="78881"/>
                  </a:lnTo>
                  <a:lnTo>
                    <a:pt x="224550" y="74483"/>
                  </a:lnTo>
                  <a:lnTo>
                    <a:pt x="276221" y="61840"/>
                  </a:lnTo>
                  <a:lnTo>
                    <a:pt x="255332" y="14567"/>
                  </a:lnTo>
                  <a:lnTo>
                    <a:pt x="200363" y="4123"/>
                  </a:lnTo>
                  <a:lnTo>
                    <a:pt x="200363" y="59642"/>
                  </a:lnTo>
                  <a:lnTo>
                    <a:pt x="171779" y="8520"/>
                  </a:lnTo>
                  <a:lnTo>
                    <a:pt x="109114" y="32157"/>
                  </a:lnTo>
                  <a:lnTo>
                    <a:pt x="88226" y="83278"/>
                  </a:lnTo>
                  <a:lnTo>
                    <a:pt x="109114" y="140996"/>
                  </a:lnTo>
                  <a:lnTo>
                    <a:pt x="77232" y="106915"/>
                  </a:lnTo>
                  <a:lnTo>
                    <a:pt x="77232" y="46999"/>
                  </a:lnTo>
                  <a:lnTo>
                    <a:pt x="110213" y="8520"/>
                  </a:lnTo>
                  <a:lnTo>
                    <a:pt x="64039" y="4123"/>
                  </a:lnTo>
                  <a:lnTo>
                    <a:pt x="20064" y="44800"/>
                  </a:lnTo>
                  <a:lnTo>
                    <a:pt x="4123" y="128353"/>
                  </a:lnTo>
                  <a:lnTo>
                    <a:pt x="63489" y="164633"/>
                  </a:lnTo>
                  <a:lnTo>
                    <a:pt x="31607" y="173428"/>
                  </a:lnTo>
                  <a:lnTo>
                    <a:pt x="51946" y="213006"/>
                  </a:lnTo>
                  <a:lnTo>
                    <a:pt x="122856" y="226748"/>
                  </a:lnTo>
                  <a:lnTo>
                    <a:pt x="177826" y="226748"/>
                  </a:lnTo>
                  <a:lnTo>
                    <a:pt x="219053" y="226748"/>
                  </a:lnTo>
                  <a:lnTo>
                    <a:pt x="214655" y="192667"/>
                  </a:lnTo>
                  <a:lnTo>
                    <a:pt x="234994" y="194866"/>
                  </a:lnTo>
                  <a:lnTo>
                    <a:pt x="276221" y="250385"/>
                  </a:lnTo>
                  <a:lnTo>
                    <a:pt x="324044" y="310302"/>
                  </a:lnTo>
                  <a:lnTo>
                    <a:pt x="344383" y="354277"/>
                  </a:lnTo>
                  <a:lnTo>
                    <a:pt x="312501" y="406498"/>
                  </a:lnTo>
                  <a:lnTo>
                    <a:pt x="330640" y="442778"/>
                  </a:lnTo>
                  <a:lnTo>
                    <a:pt x="253134" y="452672"/>
                  </a:lnTo>
                  <a:close/>
                </a:path>
              </a:pathLst>
            </a:custGeom>
            <a:grpFill/>
            <a:ln w="952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519478D3-D191-45D3-851D-7806695FBEB2}"/>
                </a:ext>
              </a:extLst>
            </p:cNvPr>
            <p:cNvSpPr/>
            <p:nvPr/>
          </p:nvSpPr>
          <p:spPr>
            <a:xfrm>
              <a:off x="-159191" y="1989348"/>
              <a:ext cx="54969" cy="65963"/>
            </a:xfrm>
            <a:custGeom>
              <a:avLst/>
              <a:gdLst>
                <a:gd name="connsiteX0" fmla="*/ 8520 w 54969"/>
                <a:gd name="connsiteY0" fmla="*/ 64039 h 65963"/>
                <a:gd name="connsiteX1" fmla="*/ 43151 w 54969"/>
                <a:gd name="connsiteY1" fmla="*/ 57443 h 65963"/>
                <a:gd name="connsiteX2" fmla="*/ 51946 w 54969"/>
                <a:gd name="connsiteY2" fmla="*/ 16766 h 65963"/>
                <a:gd name="connsiteX3" fmla="*/ 24461 w 54969"/>
                <a:gd name="connsiteY3" fmla="*/ 4123 h 65963"/>
                <a:gd name="connsiteX4" fmla="*/ 4123 w 54969"/>
                <a:gd name="connsiteY4" fmla="*/ 18964 h 6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9" h="65963">
                  <a:moveTo>
                    <a:pt x="8520" y="64039"/>
                  </a:moveTo>
                  <a:lnTo>
                    <a:pt x="43151" y="57443"/>
                  </a:lnTo>
                  <a:lnTo>
                    <a:pt x="51946" y="16766"/>
                  </a:lnTo>
                  <a:lnTo>
                    <a:pt x="24461" y="4123"/>
                  </a:lnTo>
                  <a:lnTo>
                    <a:pt x="4123" y="1896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7F0DDE6F-061E-4FA3-A6FC-A75956340B92}"/>
                </a:ext>
              </a:extLst>
            </p:cNvPr>
            <p:cNvSpPr/>
            <p:nvPr/>
          </p:nvSpPr>
          <p:spPr>
            <a:xfrm>
              <a:off x="-352683" y="2102584"/>
              <a:ext cx="131926" cy="131926"/>
            </a:xfrm>
            <a:custGeom>
              <a:avLst/>
              <a:gdLst>
                <a:gd name="connsiteX0" fmla="*/ 46449 w 131926"/>
                <a:gd name="connsiteY0" fmla="*/ 131652 h 131926"/>
                <a:gd name="connsiteX1" fmla="*/ 65139 w 131926"/>
                <a:gd name="connsiteY1" fmla="*/ 92074 h 131926"/>
                <a:gd name="connsiteX2" fmla="*/ 92623 w 131926"/>
                <a:gd name="connsiteY2" fmla="*/ 92074 h 131926"/>
                <a:gd name="connsiteX3" fmla="*/ 112962 w 131926"/>
                <a:gd name="connsiteY3" fmla="*/ 109664 h 131926"/>
                <a:gd name="connsiteX4" fmla="*/ 131102 w 131926"/>
                <a:gd name="connsiteY4" fmla="*/ 95922 h 131926"/>
                <a:gd name="connsiteX5" fmla="*/ 101418 w 131926"/>
                <a:gd name="connsiteY5" fmla="*/ 72834 h 131926"/>
                <a:gd name="connsiteX6" fmla="*/ 57993 w 131926"/>
                <a:gd name="connsiteY6" fmla="*/ 29958 h 131926"/>
                <a:gd name="connsiteX7" fmla="*/ 48098 w 131926"/>
                <a:gd name="connsiteY7" fmla="*/ 4123 h 131926"/>
                <a:gd name="connsiteX8" fmla="*/ 26660 w 131926"/>
                <a:gd name="connsiteY8" fmla="*/ 25561 h 131926"/>
                <a:gd name="connsiteX9" fmla="*/ 26660 w 131926"/>
                <a:gd name="connsiteY9" fmla="*/ 66238 h 131926"/>
                <a:gd name="connsiteX10" fmla="*/ 14017 w 131926"/>
                <a:gd name="connsiteY10" fmla="*/ 92074 h 131926"/>
                <a:gd name="connsiteX11" fmla="*/ 4123 w 131926"/>
                <a:gd name="connsiteY11" fmla="*/ 106915 h 131926"/>
                <a:gd name="connsiteX12" fmla="*/ 19514 w 131926"/>
                <a:gd name="connsiteY12" fmla="*/ 109664 h 131926"/>
                <a:gd name="connsiteX13" fmla="*/ 33257 w 131926"/>
                <a:gd name="connsiteY13" fmla="*/ 121757 h 13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926" h="131926">
                  <a:moveTo>
                    <a:pt x="46449" y="131652"/>
                  </a:moveTo>
                  <a:lnTo>
                    <a:pt x="65139" y="92074"/>
                  </a:lnTo>
                  <a:lnTo>
                    <a:pt x="92623" y="92074"/>
                  </a:lnTo>
                  <a:lnTo>
                    <a:pt x="112962" y="109664"/>
                  </a:lnTo>
                  <a:lnTo>
                    <a:pt x="131102" y="95922"/>
                  </a:lnTo>
                  <a:lnTo>
                    <a:pt x="101418" y="72834"/>
                  </a:lnTo>
                  <a:lnTo>
                    <a:pt x="57993" y="29958"/>
                  </a:lnTo>
                  <a:lnTo>
                    <a:pt x="48098" y="4123"/>
                  </a:lnTo>
                  <a:lnTo>
                    <a:pt x="26660" y="25561"/>
                  </a:lnTo>
                  <a:lnTo>
                    <a:pt x="26660" y="66238"/>
                  </a:lnTo>
                  <a:lnTo>
                    <a:pt x="14017" y="92074"/>
                  </a:lnTo>
                  <a:lnTo>
                    <a:pt x="4123" y="106915"/>
                  </a:lnTo>
                  <a:lnTo>
                    <a:pt x="19514" y="109664"/>
                  </a:lnTo>
                  <a:lnTo>
                    <a:pt x="33257" y="121757"/>
                  </a:lnTo>
                  <a:close/>
                </a:path>
              </a:pathLst>
            </a:custGeom>
            <a:grp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6726C2FA-2718-4EA4-A321-0B8EBB5E80E5}"/>
                </a:ext>
              </a:extLst>
            </p:cNvPr>
            <p:cNvSpPr/>
            <p:nvPr/>
          </p:nvSpPr>
          <p:spPr>
            <a:xfrm>
              <a:off x="-529685" y="1453947"/>
              <a:ext cx="340810" cy="186896"/>
            </a:xfrm>
            <a:custGeom>
              <a:avLst/>
              <a:gdLst>
                <a:gd name="connsiteX0" fmla="*/ 30508 w 340809"/>
                <a:gd name="connsiteY0" fmla="*/ 4123 h 186895"/>
                <a:gd name="connsiteX1" fmla="*/ 4123 w 340809"/>
                <a:gd name="connsiteY1" fmla="*/ 37104 h 186895"/>
                <a:gd name="connsiteX2" fmla="*/ 54694 w 340809"/>
                <a:gd name="connsiteY2" fmla="*/ 60191 h 186895"/>
                <a:gd name="connsiteX3" fmla="*/ 77782 w 340809"/>
                <a:gd name="connsiteY3" fmla="*/ 77232 h 186895"/>
                <a:gd name="connsiteX4" fmla="*/ 87126 w 340809"/>
                <a:gd name="connsiteY4" fmla="*/ 134950 h 186895"/>
                <a:gd name="connsiteX5" fmla="*/ 98670 w 340809"/>
                <a:gd name="connsiteY5" fmla="*/ 173428 h 186895"/>
                <a:gd name="connsiteX6" fmla="*/ 181124 w 340809"/>
                <a:gd name="connsiteY6" fmla="*/ 180024 h 186895"/>
                <a:gd name="connsiteX7" fmla="*/ 247637 w 340809"/>
                <a:gd name="connsiteY7" fmla="*/ 184422 h 186895"/>
                <a:gd name="connsiteX8" fmla="*/ 314150 w 340809"/>
                <a:gd name="connsiteY8" fmla="*/ 180024 h 186895"/>
                <a:gd name="connsiteX9" fmla="*/ 323494 w 340809"/>
                <a:gd name="connsiteY9" fmla="*/ 143745 h 186895"/>
                <a:gd name="connsiteX10" fmla="*/ 337237 w 340809"/>
                <a:gd name="connsiteY10" fmla="*/ 126704 h 186895"/>
                <a:gd name="connsiteX11" fmla="*/ 298209 w 340809"/>
                <a:gd name="connsiteY11" fmla="*/ 92623 h 186895"/>
                <a:gd name="connsiteX12" fmla="*/ 245438 w 340809"/>
                <a:gd name="connsiteY12" fmla="*/ 103067 h 186895"/>
                <a:gd name="connsiteX13" fmla="*/ 195416 w 340809"/>
                <a:gd name="connsiteY13" fmla="*/ 120108 h 186895"/>
                <a:gd name="connsiteX14" fmla="*/ 142096 w 340809"/>
                <a:gd name="connsiteY14" fmla="*/ 111313 h 186895"/>
                <a:gd name="connsiteX15" fmla="*/ 116260 w 340809"/>
                <a:gd name="connsiteY15" fmla="*/ 81629 h 186895"/>
                <a:gd name="connsiteX16" fmla="*/ 116260 w 340809"/>
                <a:gd name="connsiteY16" fmla="*/ 66788 h 186895"/>
                <a:gd name="connsiteX17" fmla="*/ 137698 w 340809"/>
                <a:gd name="connsiteY17" fmla="*/ 66238 h 186895"/>
                <a:gd name="connsiteX18" fmla="*/ 99769 w 340809"/>
                <a:gd name="connsiteY18" fmla="*/ 34906 h 186895"/>
                <a:gd name="connsiteX19" fmla="*/ 51946 w 340809"/>
                <a:gd name="connsiteY19" fmla="*/ 34906 h 186895"/>
                <a:gd name="connsiteX20" fmla="*/ 42601 w 340809"/>
                <a:gd name="connsiteY20" fmla="*/ 11269 h 186895"/>
                <a:gd name="connsiteX21" fmla="*/ 30508 w 340809"/>
                <a:gd name="connsiteY21" fmla="*/ 4123 h 18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0809" h="186895">
                  <a:moveTo>
                    <a:pt x="30508" y="4123"/>
                  </a:moveTo>
                  <a:lnTo>
                    <a:pt x="4123" y="37104"/>
                  </a:lnTo>
                  <a:lnTo>
                    <a:pt x="54694" y="60191"/>
                  </a:lnTo>
                  <a:lnTo>
                    <a:pt x="77782" y="77232"/>
                  </a:lnTo>
                  <a:lnTo>
                    <a:pt x="87126" y="134950"/>
                  </a:lnTo>
                  <a:lnTo>
                    <a:pt x="98670" y="173428"/>
                  </a:lnTo>
                  <a:lnTo>
                    <a:pt x="181124" y="180024"/>
                  </a:lnTo>
                  <a:lnTo>
                    <a:pt x="247637" y="184422"/>
                  </a:lnTo>
                  <a:lnTo>
                    <a:pt x="314150" y="180024"/>
                  </a:lnTo>
                  <a:lnTo>
                    <a:pt x="323494" y="143745"/>
                  </a:lnTo>
                  <a:lnTo>
                    <a:pt x="337237" y="126704"/>
                  </a:lnTo>
                  <a:cubicBezTo>
                    <a:pt x="337237" y="126704"/>
                    <a:pt x="311951" y="92623"/>
                    <a:pt x="298209" y="92623"/>
                  </a:cubicBezTo>
                  <a:cubicBezTo>
                    <a:pt x="284466" y="92623"/>
                    <a:pt x="245438" y="103067"/>
                    <a:pt x="245438" y="103067"/>
                  </a:cubicBezTo>
                  <a:lnTo>
                    <a:pt x="195416" y="120108"/>
                  </a:lnTo>
                  <a:lnTo>
                    <a:pt x="142096" y="111313"/>
                  </a:lnTo>
                  <a:lnTo>
                    <a:pt x="116260" y="81629"/>
                  </a:lnTo>
                  <a:lnTo>
                    <a:pt x="116260" y="66788"/>
                  </a:lnTo>
                  <a:lnTo>
                    <a:pt x="137698" y="66238"/>
                  </a:lnTo>
                  <a:lnTo>
                    <a:pt x="99769" y="34906"/>
                  </a:lnTo>
                  <a:lnTo>
                    <a:pt x="51946" y="34906"/>
                  </a:lnTo>
                  <a:lnTo>
                    <a:pt x="42601" y="11269"/>
                  </a:lnTo>
                  <a:lnTo>
                    <a:pt x="30508" y="4123"/>
                  </a:lnTo>
                  <a:close/>
                </a:path>
              </a:pathLst>
            </a:custGeom>
            <a:grpFill/>
            <a:ln w="952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445C0ED4-E4EB-41A4-93E6-14C6292989F1}"/>
                </a:ext>
              </a:extLst>
            </p:cNvPr>
            <p:cNvSpPr/>
            <p:nvPr/>
          </p:nvSpPr>
          <p:spPr>
            <a:xfrm>
              <a:off x="-540678" y="781122"/>
              <a:ext cx="709104" cy="731092"/>
            </a:xfrm>
            <a:custGeom>
              <a:avLst/>
              <a:gdLst>
                <a:gd name="connsiteX0" fmla="*/ 172329 w 709104"/>
                <a:gd name="connsiteY0" fmla="*/ 720923 h 731091"/>
                <a:gd name="connsiteX1" fmla="*/ 255882 w 709104"/>
                <a:gd name="connsiteY1" fmla="*/ 729168 h 731091"/>
                <a:gd name="connsiteX2" fmla="*/ 298758 w 709104"/>
                <a:gd name="connsiteY2" fmla="*/ 712127 h 731091"/>
                <a:gd name="connsiteX3" fmla="*/ 319097 w 709104"/>
                <a:gd name="connsiteY3" fmla="*/ 731367 h 731091"/>
                <a:gd name="connsiteX4" fmla="*/ 353178 w 709104"/>
                <a:gd name="connsiteY4" fmla="*/ 712127 h 731091"/>
                <a:gd name="connsiteX5" fmla="*/ 378464 w 709104"/>
                <a:gd name="connsiteY5" fmla="*/ 688491 h 731091"/>
                <a:gd name="connsiteX6" fmla="*/ 351529 w 709104"/>
                <a:gd name="connsiteY6" fmla="*/ 679696 h 731091"/>
                <a:gd name="connsiteX7" fmla="*/ 351529 w 709104"/>
                <a:gd name="connsiteY7" fmla="*/ 656059 h 731091"/>
                <a:gd name="connsiteX8" fmla="*/ 287215 w 709104"/>
                <a:gd name="connsiteY8" fmla="*/ 656059 h 731091"/>
                <a:gd name="connsiteX9" fmla="*/ 358125 w 709104"/>
                <a:gd name="connsiteY9" fmla="*/ 648363 h 731091"/>
                <a:gd name="connsiteX10" fmla="*/ 362522 w 709104"/>
                <a:gd name="connsiteY10" fmla="*/ 602739 h 731091"/>
                <a:gd name="connsiteX11" fmla="*/ 392756 w 709104"/>
                <a:gd name="connsiteY11" fmla="*/ 593394 h 731091"/>
                <a:gd name="connsiteX12" fmla="*/ 414194 w 709104"/>
                <a:gd name="connsiteY12" fmla="*/ 579102 h 731091"/>
                <a:gd name="connsiteX13" fmla="*/ 398802 w 709104"/>
                <a:gd name="connsiteY13" fmla="*/ 570856 h 731091"/>
                <a:gd name="connsiteX14" fmla="*/ 414194 w 709104"/>
                <a:gd name="connsiteY14" fmla="*/ 565359 h 731091"/>
                <a:gd name="connsiteX15" fmla="*/ 426287 w 709104"/>
                <a:gd name="connsiteY15" fmla="*/ 558763 h 731091"/>
                <a:gd name="connsiteX16" fmla="*/ 411445 w 709104"/>
                <a:gd name="connsiteY16" fmla="*/ 548869 h 731091"/>
                <a:gd name="connsiteX17" fmla="*/ 432883 w 709104"/>
                <a:gd name="connsiteY17" fmla="*/ 537875 h 731091"/>
                <a:gd name="connsiteX18" fmla="*/ 441678 w 709104"/>
                <a:gd name="connsiteY18" fmla="*/ 520834 h 731091"/>
                <a:gd name="connsiteX19" fmla="*/ 393855 w 709104"/>
                <a:gd name="connsiteY19" fmla="*/ 492800 h 731091"/>
                <a:gd name="connsiteX20" fmla="*/ 421340 w 709104"/>
                <a:gd name="connsiteY20" fmla="*/ 486204 h 731091"/>
                <a:gd name="connsiteX21" fmla="*/ 432334 w 709104"/>
                <a:gd name="connsiteY21" fmla="*/ 469713 h 731091"/>
                <a:gd name="connsiteX22" fmla="*/ 410896 w 709104"/>
                <a:gd name="connsiteY22" fmla="*/ 469713 h 731091"/>
                <a:gd name="connsiteX23" fmla="*/ 441678 w 709104"/>
                <a:gd name="connsiteY23" fmla="*/ 455970 h 731091"/>
                <a:gd name="connsiteX24" fmla="*/ 467514 w 709104"/>
                <a:gd name="connsiteY24" fmla="*/ 444977 h 731091"/>
                <a:gd name="connsiteX25" fmla="*/ 441678 w 709104"/>
                <a:gd name="connsiteY25" fmla="*/ 411995 h 731091"/>
                <a:gd name="connsiteX26" fmla="*/ 481256 w 709104"/>
                <a:gd name="connsiteY26" fmla="*/ 427936 h 731091"/>
                <a:gd name="connsiteX27" fmla="*/ 516986 w 709104"/>
                <a:gd name="connsiteY27" fmla="*/ 392756 h 731091"/>
                <a:gd name="connsiteX28" fmla="*/ 492800 w 709104"/>
                <a:gd name="connsiteY28" fmla="*/ 381762 h 731091"/>
                <a:gd name="connsiteX29" fmla="*/ 525232 w 709104"/>
                <a:gd name="connsiteY29" fmla="*/ 374616 h 731091"/>
                <a:gd name="connsiteX30" fmla="*/ 632972 w 709104"/>
                <a:gd name="connsiteY30" fmla="*/ 236643 h 731091"/>
                <a:gd name="connsiteX31" fmla="*/ 558763 w 709104"/>
                <a:gd name="connsiteY31" fmla="*/ 260829 h 731091"/>
                <a:gd name="connsiteX32" fmla="*/ 590645 w 709104"/>
                <a:gd name="connsiteY32" fmla="*/ 229497 h 731091"/>
                <a:gd name="connsiteX33" fmla="*/ 557114 w 709104"/>
                <a:gd name="connsiteY33" fmla="*/ 221251 h 731091"/>
                <a:gd name="connsiteX34" fmla="*/ 635720 w 709104"/>
                <a:gd name="connsiteY34" fmla="*/ 202012 h 731091"/>
                <a:gd name="connsiteX35" fmla="*/ 704981 w 709104"/>
                <a:gd name="connsiteY35" fmla="*/ 119558 h 731091"/>
                <a:gd name="connsiteX36" fmla="*/ 674748 w 709104"/>
                <a:gd name="connsiteY36" fmla="*/ 91524 h 731091"/>
                <a:gd name="connsiteX37" fmla="*/ 652211 w 709104"/>
                <a:gd name="connsiteY37" fmla="*/ 83279 h 731091"/>
                <a:gd name="connsiteX38" fmla="*/ 633521 w 709104"/>
                <a:gd name="connsiteY38" fmla="*/ 46999 h 731091"/>
                <a:gd name="connsiteX39" fmla="*/ 561511 w 709104"/>
                <a:gd name="connsiteY39" fmla="*/ 73384 h 731091"/>
                <a:gd name="connsiteX40" fmla="*/ 591745 w 709104"/>
                <a:gd name="connsiteY40" fmla="*/ 44250 h 731091"/>
                <a:gd name="connsiteX41" fmla="*/ 556564 w 709104"/>
                <a:gd name="connsiteY41" fmla="*/ 24461 h 731091"/>
                <a:gd name="connsiteX42" fmla="*/ 532378 w 709104"/>
                <a:gd name="connsiteY42" fmla="*/ 4123 h 731091"/>
                <a:gd name="connsiteX43" fmla="*/ 504343 w 709104"/>
                <a:gd name="connsiteY43" fmla="*/ 10719 h 731091"/>
                <a:gd name="connsiteX44" fmla="*/ 496648 w 709104"/>
                <a:gd name="connsiteY44" fmla="*/ 34906 h 731091"/>
                <a:gd name="connsiteX45" fmla="*/ 495548 w 709104"/>
                <a:gd name="connsiteY45" fmla="*/ 5772 h 731091"/>
                <a:gd name="connsiteX46" fmla="*/ 465315 w 709104"/>
                <a:gd name="connsiteY46" fmla="*/ 16216 h 731091"/>
                <a:gd name="connsiteX47" fmla="*/ 460918 w 709104"/>
                <a:gd name="connsiteY47" fmla="*/ 58542 h 731091"/>
                <a:gd name="connsiteX48" fmla="*/ 443327 w 709104"/>
                <a:gd name="connsiteY48" fmla="*/ 23362 h 731091"/>
                <a:gd name="connsiteX49" fmla="*/ 383961 w 709104"/>
                <a:gd name="connsiteY49" fmla="*/ 22812 h 731091"/>
                <a:gd name="connsiteX50" fmla="*/ 420790 w 709104"/>
                <a:gd name="connsiteY50" fmla="*/ 87676 h 731091"/>
                <a:gd name="connsiteX51" fmla="*/ 365821 w 709104"/>
                <a:gd name="connsiteY51" fmla="*/ 39303 h 731091"/>
                <a:gd name="connsiteX52" fmla="*/ 320196 w 709104"/>
                <a:gd name="connsiteY52" fmla="*/ 38753 h 731091"/>
                <a:gd name="connsiteX53" fmla="*/ 338886 w 709104"/>
                <a:gd name="connsiteY53" fmla="*/ 68437 h 731091"/>
                <a:gd name="connsiteX54" fmla="*/ 313050 w 709104"/>
                <a:gd name="connsiteY54" fmla="*/ 51396 h 731091"/>
                <a:gd name="connsiteX55" fmla="*/ 297659 w 709104"/>
                <a:gd name="connsiteY55" fmla="*/ 62390 h 731091"/>
                <a:gd name="connsiteX56" fmla="*/ 317448 w 709104"/>
                <a:gd name="connsiteY56" fmla="*/ 86577 h 731091"/>
                <a:gd name="connsiteX57" fmla="*/ 285016 w 709104"/>
                <a:gd name="connsiteY57" fmla="*/ 78331 h 731091"/>
                <a:gd name="connsiteX58" fmla="*/ 282267 w 709104"/>
                <a:gd name="connsiteY58" fmla="*/ 111863 h 731091"/>
                <a:gd name="connsiteX59" fmla="*/ 335588 w 709104"/>
                <a:gd name="connsiteY59" fmla="*/ 172878 h 731091"/>
                <a:gd name="connsiteX60" fmla="*/ 228947 w 709104"/>
                <a:gd name="connsiteY60" fmla="*/ 106915 h 731091"/>
                <a:gd name="connsiteX61" fmla="*/ 221251 w 709104"/>
                <a:gd name="connsiteY61" fmla="*/ 139897 h 731091"/>
                <a:gd name="connsiteX62" fmla="*/ 194866 w 709104"/>
                <a:gd name="connsiteY62" fmla="*/ 131652 h 731091"/>
                <a:gd name="connsiteX63" fmla="*/ 230596 w 709104"/>
                <a:gd name="connsiteY63" fmla="*/ 165183 h 731091"/>
                <a:gd name="connsiteX64" fmla="*/ 163534 w 709104"/>
                <a:gd name="connsiteY64" fmla="*/ 159686 h 731091"/>
                <a:gd name="connsiteX65" fmla="*/ 101968 w 709104"/>
                <a:gd name="connsiteY65" fmla="*/ 211907 h 731091"/>
                <a:gd name="connsiteX66" fmla="*/ 115710 w 709104"/>
                <a:gd name="connsiteY66" fmla="*/ 228947 h 731091"/>
                <a:gd name="connsiteX67" fmla="*/ 148142 w 709104"/>
                <a:gd name="connsiteY67" fmla="*/ 215205 h 731091"/>
                <a:gd name="connsiteX68" fmla="*/ 126704 w 709104"/>
                <a:gd name="connsiteY68" fmla="*/ 238292 h 731091"/>
                <a:gd name="connsiteX69" fmla="*/ 143195 w 709104"/>
                <a:gd name="connsiteY69" fmla="*/ 264677 h 731091"/>
                <a:gd name="connsiteX70" fmla="*/ 139897 w 709104"/>
                <a:gd name="connsiteY70" fmla="*/ 287215 h 731091"/>
                <a:gd name="connsiteX71" fmla="*/ 224550 w 709104"/>
                <a:gd name="connsiteY71" fmla="*/ 255332 h 731091"/>
                <a:gd name="connsiteX72" fmla="*/ 171229 w 709104"/>
                <a:gd name="connsiteY72" fmla="*/ 302606 h 731091"/>
                <a:gd name="connsiteX73" fmla="*/ 215205 w 709104"/>
                <a:gd name="connsiteY73" fmla="*/ 335588 h 731091"/>
                <a:gd name="connsiteX74" fmla="*/ 290513 w 709104"/>
                <a:gd name="connsiteY74" fmla="*/ 330640 h 731091"/>
                <a:gd name="connsiteX75" fmla="*/ 307553 w 709104"/>
                <a:gd name="connsiteY75" fmla="*/ 346032 h 731091"/>
                <a:gd name="connsiteX76" fmla="*/ 230596 w 709104"/>
                <a:gd name="connsiteY76" fmla="*/ 361973 h 731091"/>
                <a:gd name="connsiteX77" fmla="*/ 288864 w 709104"/>
                <a:gd name="connsiteY77" fmla="*/ 428486 h 731091"/>
                <a:gd name="connsiteX78" fmla="*/ 224000 w 709104"/>
                <a:gd name="connsiteY78" fmla="*/ 371318 h 731091"/>
                <a:gd name="connsiteX79" fmla="*/ 225649 w 709104"/>
                <a:gd name="connsiteY79" fmla="*/ 462567 h 731091"/>
                <a:gd name="connsiteX80" fmla="*/ 212456 w 709104"/>
                <a:gd name="connsiteY80" fmla="*/ 374616 h 731091"/>
                <a:gd name="connsiteX81" fmla="*/ 152540 w 709104"/>
                <a:gd name="connsiteY81" fmla="*/ 358675 h 731091"/>
                <a:gd name="connsiteX82" fmla="*/ 108564 w 709104"/>
                <a:gd name="connsiteY82" fmla="*/ 318547 h 731091"/>
                <a:gd name="connsiteX83" fmla="*/ 68437 w 709104"/>
                <a:gd name="connsiteY83" fmla="*/ 240491 h 731091"/>
                <a:gd name="connsiteX84" fmla="*/ 16216 w 709104"/>
                <a:gd name="connsiteY84" fmla="*/ 322945 h 731091"/>
                <a:gd name="connsiteX85" fmla="*/ 4123 w 709104"/>
                <a:gd name="connsiteY85" fmla="*/ 396054 h 731091"/>
                <a:gd name="connsiteX86" fmla="*/ 32157 w 709104"/>
                <a:gd name="connsiteY86" fmla="*/ 467514 h 731091"/>
                <a:gd name="connsiteX87" fmla="*/ 83828 w 709104"/>
                <a:gd name="connsiteY87" fmla="*/ 456520 h 731091"/>
                <a:gd name="connsiteX88" fmla="*/ 64039 w 709104"/>
                <a:gd name="connsiteY88" fmla="*/ 493350 h 731091"/>
                <a:gd name="connsiteX89" fmla="*/ 85477 w 709104"/>
                <a:gd name="connsiteY89" fmla="*/ 552167 h 731091"/>
                <a:gd name="connsiteX90" fmla="*/ 154189 w 709104"/>
                <a:gd name="connsiteY90" fmla="*/ 563161 h 731091"/>
                <a:gd name="connsiteX91" fmla="*/ 197065 w 709104"/>
                <a:gd name="connsiteY91" fmla="*/ 529629 h 731091"/>
                <a:gd name="connsiteX92" fmla="*/ 190469 w 709104"/>
                <a:gd name="connsiteY92" fmla="*/ 561512 h 731091"/>
                <a:gd name="connsiteX93" fmla="*/ 226199 w 709104"/>
                <a:gd name="connsiteY93" fmla="*/ 591195 h 731091"/>
                <a:gd name="connsiteX94" fmla="*/ 189369 w 709104"/>
                <a:gd name="connsiteY94" fmla="*/ 601639 h 731091"/>
                <a:gd name="connsiteX95" fmla="*/ 172878 w 709104"/>
                <a:gd name="connsiteY95" fmla="*/ 610434 h 731091"/>
                <a:gd name="connsiteX96" fmla="*/ 195416 w 709104"/>
                <a:gd name="connsiteY96" fmla="*/ 654410 h 731091"/>
                <a:gd name="connsiteX97" fmla="*/ 153639 w 709104"/>
                <a:gd name="connsiteY97" fmla="*/ 676397 h 731091"/>
                <a:gd name="connsiteX98" fmla="*/ 133301 w 709104"/>
                <a:gd name="connsiteY98" fmla="*/ 691789 h 731091"/>
                <a:gd name="connsiteX99" fmla="*/ 172329 w 709104"/>
                <a:gd name="connsiteY99" fmla="*/ 720923 h 73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9104" h="731091">
                  <a:moveTo>
                    <a:pt x="172329" y="720923"/>
                  </a:moveTo>
                  <a:lnTo>
                    <a:pt x="255882" y="729168"/>
                  </a:lnTo>
                  <a:lnTo>
                    <a:pt x="298758" y="712127"/>
                  </a:lnTo>
                  <a:lnTo>
                    <a:pt x="319097" y="731367"/>
                  </a:lnTo>
                  <a:lnTo>
                    <a:pt x="353178" y="712127"/>
                  </a:lnTo>
                  <a:cubicBezTo>
                    <a:pt x="353178" y="712127"/>
                    <a:pt x="390007" y="690689"/>
                    <a:pt x="378464" y="688491"/>
                  </a:cubicBezTo>
                  <a:cubicBezTo>
                    <a:pt x="366920" y="686292"/>
                    <a:pt x="351529" y="679696"/>
                    <a:pt x="351529" y="679696"/>
                  </a:cubicBezTo>
                  <a:lnTo>
                    <a:pt x="351529" y="656059"/>
                  </a:lnTo>
                  <a:lnTo>
                    <a:pt x="287215" y="656059"/>
                  </a:lnTo>
                  <a:lnTo>
                    <a:pt x="358125" y="648363"/>
                  </a:lnTo>
                  <a:lnTo>
                    <a:pt x="362522" y="602739"/>
                  </a:lnTo>
                  <a:lnTo>
                    <a:pt x="392756" y="593394"/>
                  </a:lnTo>
                  <a:lnTo>
                    <a:pt x="414194" y="579102"/>
                  </a:lnTo>
                  <a:lnTo>
                    <a:pt x="398802" y="570856"/>
                  </a:lnTo>
                  <a:lnTo>
                    <a:pt x="414194" y="565359"/>
                  </a:lnTo>
                  <a:lnTo>
                    <a:pt x="426287" y="558763"/>
                  </a:lnTo>
                  <a:lnTo>
                    <a:pt x="411445" y="548869"/>
                  </a:lnTo>
                  <a:lnTo>
                    <a:pt x="432883" y="537875"/>
                  </a:lnTo>
                  <a:lnTo>
                    <a:pt x="441678" y="520834"/>
                  </a:lnTo>
                  <a:lnTo>
                    <a:pt x="393855" y="492800"/>
                  </a:lnTo>
                  <a:lnTo>
                    <a:pt x="421340" y="486204"/>
                  </a:lnTo>
                  <a:lnTo>
                    <a:pt x="432334" y="469713"/>
                  </a:lnTo>
                  <a:lnTo>
                    <a:pt x="410896" y="469713"/>
                  </a:lnTo>
                  <a:lnTo>
                    <a:pt x="441678" y="455970"/>
                  </a:lnTo>
                  <a:lnTo>
                    <a:pt x="467514" y="444977"/>
                  </a:lnTo>
                  <a:lnTo>
                    <a:pt x="441678" y="411995"/>
                  </a:lnTo>
                  <a:lnTo>
                    <a:pt x="481256" y="427936"/>
                  </a:lnTo>
                  <a:lnTo>
                    <a:pt x="516986" y="392756"/>
                  </a:lnTo>
                  <a:lnTo>
                    <a:pt x="492800" y="381762"/>
                  </a:lnTo>
                  <a:lnTo>
                    <a:pt x="525232" y="374616"/>
                  </a:lnTo>
                  <a:lnTo>
                    <a:pt x="632972" y="236643"/>
                  </a:lnTo>
                  <a:lnTo>
                    <a:pt x="558763" y="260829"/>
                  </a:lnTo>
                  <a:lnTo>
                    <a:pt x="590645" y="229497"/>
                  </a:lnTo>
                  <a:cubicBezTo>
                    <a:pt x="590645" y="229497"/>
                    <a:pt x="554915" y="222351"/>
                    <a:pt x="557114" y="221251"/>
                  </a:cubicBezTo>
                  <a:cubicBezTo>
                    <a:pt x="559862" y="220702"/>
                    <a:pt x="635720" y="202012"/>
                    <a:pt x="635720" y="202012"/>
                  </a:cubicBezTo>
                  <a:lnTo>
                    <a:pt x="704981" y="119558"/>
                  </a:lnTo>
                  <a:lnTo>
                    <a:pt x="674748" y="91524"/>
                  </a:lnTo>
                  <a:lnTo>
                    <a:pt x="652211" y="83279"/>
                  </a:lnTo>
                  <a:lnTo>
                    <a:pt x="633521" y="46999"/>
                  </a:lnTo>
                  <a:lnTo>
                    <a:pt x="561511" y="73384"/>
                  </a:lnTo>
                  <a:lnTo>
                    <a:pt x="591745" y="44250"/>
                  </a:lnTo>
                  <a:lnTo>
                    <a:pt x="556564" y="24461"/>
                  </a:lnTo>
                  <a:lnTo>
                    <a:pt x="532378" y="4123"/>
                  </a:lnTo>
                  <a:lnTo>
                    <a:pt x="504343" y="10719"/>
                  </a:lnTo>
                  <a:lnTo>
                    <a:pt x="496648" y="34906"/>
                  </a:lnTo>
                  <a:lnTo>
                    <a:pt x="495548" y="5772"/>
                  </a:lnTo>
                  <a:lnTo>
                    <a:pt x="465315" y="16216"/>
                  </a:lnTo>
                  <a:lnTo>
                    <a:pt x="460918" y="58542"/>
                  </a:lnTo>
                  <a:lnTo>
                    <a:pt x="443327" y="23362"/>
                  </a:lnTo>
                  <a:lnTo>
                    <a:pt x="383961" y="22812"/>
                  </a:lnTo>
                  <a:lnTo>
                    <a:pt x="420790" y="87676"/>
                  </a:lnTo>
                  <a:lnTo>
                    <a:pt x="365821" y="39303"/>
                  </a:lnTo>
                  <a:lnTo>
                    <a:pt x="320196" y="38753"/>
                  </a:lnTo>
                  <a:lnTo>
                    <a:pt x="338886" y="68437"/>
                  </a:lnTo>
                  <a:lnTo>
                    <a:pt x="313050" y="51396"/>
                  </a:lnTo>
                  <a:lnTo>
                    <a:pt x="297659" y="62390"/>
                  </a:lnTo>
                  <a:lnTo>
                    <a:pt x="317448" y="86577"/>
                  </a:lnTo>
                  <a:lnTo>
                    <a:pt x="285016" y="78331"/>
                  </a:lnTo>
                  <a:lnTo>
                    <a:pt x="282267" y="111863"/>
                  </a:lnTo>
                  <a:lnTo>
                    <a:pt x="335588" y="172878"/>
                  </a:lnTo>
                  <a:lnTo>
                    <a:pt x="228947" y="106915"/>
                  </a:lnTo>
                  <a:lnTo>
                    <a:pt x="221251" y="139897"/>
                  </a:lnTo>
                  <a:lnTo>
                    <a:pt x="194866" y="131652"/>
                  </a:lnTo>
                  <a:lnTo>
                    <a:pt x="230596" y="165183"/>
                  </a:lnTo>
                  <a:lnTo>
                    <a:pt x="163534" y="159686"/>
                  </a:lnTo>
                  <a:lnTo>
                    <a:pt x="101968" y="211907"/>
                  </a:lnTo>
                  <a:lnTo>
                    <a:pt x="115710" y="228947"/>
                  </a:lnTo>
                  <a:lnTo>
                    <a:pt x="148142" y="215205"/>
                  </a:lnTo>
                  <a:lnTo>
                    <a:pt x="126704" y="238292"/>
                  </a:lnTo>
                  <a:lnTo>
                    <a:pt x="143195" y="264677"/>
                  </a:lnTo>
                  <a:lnTo>
                    <a:pt x="139897" y="287215"/>
                  </a:lnTo>
                  <a:lnTo>
                    <a:pt x="224550" y="255332"/>
                  </a:lnTo>
                  <a:lnTo>
                    <a:pt x="171229" y="302606"/>
                  </a:lnTo>
                  <a:lnTo>
                    <a:pt x="215205" y="335588"/>
                  </a:lnTo>
                  <a:lnTo>
                    <a:pt x="290513" y="330640"/>
                  </a:lnTo>
                  <a:lnTo>
                    <a:pt x="307553" y="346032"/>
                  </a:lnTo>
                  <a:lnTo>
                    <a:pt x="230596" y="361973"/>
                  </a:lnTo>
                  <a:lnTo>
                    <a:pt x="288864" y="428486"/>
                  </a:lnTo>
                  <a:lnTo>
                    <a:pt x="224000" y="371318"/>
                  </a:lnTo>
                  <a:lnTo>
                    <a:pt x="225649" y="462567"/>
                  </a:lnTo>
                  <a:lnTo>
                    <a:pt x="212456" y="374616"/>
                  </a:lnTo>
                  <a:lnTo>
                    <a:pt x="152540" y="358675"/>
                  </a:lnTo>
                  <a:lnTo>
                    <a:pt x="108564" y="318547"/>
                  </a:lnTo>
                  <a:cubicBezTo>
                    <a:pt x="108564" y="318547"/>
                    <a:pt x="70636" y="241590"/>
                    <a:pt x="68437" y="240491"/>
                  </a:cubicBezTo>
                  <a:cubicBezTo>
                    <a:pt x="65688" y="239941"/>
                    <a:pt x="16216" y="322945"/>
                    <a:pt x="16216" y="322945"/>
                  </a:cubicBezTo>
                  <a:lnTo>
                    <a:pt x="4123" y="396054"/>
                  </a:lnTo>
                  <a:lnTo>
                    <a:pt x="32157" y="467514"/>
                  </a:lnTo>
                  <a:lnTo>
                    <a:pt x="83828" y="456520"/>
                  </a:lnTo>
                  <a:lnTo>
                    <a:pt x="64039" y="493350"/>
                  </a:lnTo>
                  <a:lnTo>
                    <a:pt x="85477" y="552167"/>
                  </a:lnTo>
                  <a:lnTo>
                    <a:pt x="154189" y="563161"/>
                  </a:lnTo>
                  <a:lnTo>
                    <a:pt x="197065" y="529629"/>
                  </a:lnTo>
                  <a:lnTo>
                    <a:pt x="190469" y="561512"/>
                  </a:lnTo>
                  <a:lnTo>
                    <a:pt x="226199" y="591195"/>
                  </a:lnTo>
                  <a:lnTo>
                    <a:pt x="189369" y="601639"/>
                  </a:lnTo>
                  <a:lnTo>
                    <a:pt x="172878" y="610434"/>
                  </a:lnTo>
                  <a:lnTo>
                    <a:pt x="195416" y="654410"/>
                  </a:lnTo>
                  <a:lnTo>
                    <a:pt x="153639" y="676397"/>
                  </a:lnTo>
                  <a:lnTo>
                    <a:pt x="133301" y="691789"/>
                  </a:lnTo>
                  <a:lnTo>
                    <a:pt x="172329" y="720923"/>
                  </a:lnTo>
                  <a:close/>
                </a:path>
              </a:pathLst>
            </a:custGeom>
            <a:grp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B1E5F096-C693-4B86-9C51-D75CD42E3CD4}"/>
                </a:ext>
              </a:extLst>
            </p:cNvPr>
            <p:cNvSpPr/>
            <p:nvPr/>
          </p:nvSpPr>
          <p:spPr>
            <a:xfrm>
              <a:off x="-430740" y="1397878"/>
              <a:ext cx="38479" cy="43975"/>
            </a:xfrm>
            <a:custGeom>
              <a:avLst/>
              <a:gdLst>
                <a:gd name="connsiteX0" fmla="*/ 4123 w 38478"/>
                <a:gd name="connsiteY0" fmla="*/ 21713 h 43975"/>
                <a:gd name="connsiteX1" fmla="*/ 23912 w 38478"/>
                <a:gd name="connsiteY1" fmla="*/ 42601 h 43975"/>
                <a:gd name="connsiteX2" fmla="*/ 39303 w 38478"/>
                <a:gd name="connsiteY2" fmla="*/ 30508 h 43975"/>
                <a:gd name="connsiteX3" fmla="*/ 26660 w 38478"/>
                <a:gd name="connsiteY3" fmla="*/ 7971 h 43975"/>
                <a:gd name="connsiteX4" fmla="*/ 6871 w 38478"/>
                <a:gd name="connsiteY4" fmla="*/ 4123 h 43975"/>
                <a:gd name="connsiteX5" fmla="*/ 4123 w 38478"/>
                <a:gd name="connsiteY5" fmla="*/ 21713 h 4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78" h="43975">
                  <a:moveTo>
                    <a:pt x="4123" y="21713"/>
                  </a:moveTo>
                  <a:cubicBezTo>
                    <a:pt x="4123" y="21713"/>
                    <a:pt x="23362" y="44800"/>
                    <a:pt x="23912" y="42601"/>
                  </a:cubicBezTo>
                  <a:cubicBezTo>
                    <a:pt x="24461" y="40402"/>
                    <a:pt x="39303" y="30508"/>
                    <a:pt x="39303" y="30508"/>
                  </a:cubicBezTo>
                  <a:lnTo>
                    <a:pt x="26660" y="7971"/>
                  </a:lnTo>
                  <a:lnTo>
                    <a:pt x="6871" y="4123"/>
                  </a:lnTo>
                  <a:lnTo>
                    <a:pt x="4123" y="21713"/>
                  </a:ln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46D9808A-3ECA-4874-BDB1-3F95484E2656}"/>
                </a:ext>
              </a:extLst>
            </p:cNvPr>
            <p:cNvSpPr/>
            <p:nvPr/>
          </p:nvSpPr>
          <p:spPr>
            <a:xfrm>
              <a:off x="-534632" y="1386334"/>
              <a:ext cx="76957" cy="27485"/>
            </a:xfrm>
            <a:custGeom>
              <a:avLst/>
              <a:gdLst>
                <a:gd name="connsiteX0" fmla="*/ 11269 w 76957"/>
                <a:gd name="connsiteY0" fmla="*/ 26110 h 27484"/>
                <a:gd name="connsiteX1" fmla="*/ 12918 w 76957"/>
                <a:gd name="connsiteY1" fmla="*/ 26110 h 27484"/>
                <a:gd name="connsiteX2" fmla="*/ 66238 w 76957"/>
                <a:gd name="connsiteY2" fmla="*/ 27760 h 27484"/>
                <a:gd name="connsiteX3" fmla="*/ 75033 w 76957"/>
                <a:gd name="connsiteY3" fmla="*/ 12368 h 27484"/>
                <a:gd name="connsiteX4" fmla="*/ 45899 w 76957"/>
                <a:gd name="connsiteY4" fmla="*/ 7421 h 27484"/>
                <a:gd name="connsiteX5" fmla="*/ 19514 w 76957"/>
                <a:gd name="connsiteY5" fmla="*/ 4123 h 27484"/>
                <a:gd name="connsiteX6" fmla="*/ 4123 w 76957"/>
                <a:gd name="connsiteY6" fmla="*/ 15666 h 27484"/>
                <a:gd name="connsiteX7" fmla="*/ 11269 w 76957"/>
                <a:gd name="connsiteY7" fmla="*/ 26110 h 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57" h="27484">
                  <a:moveTo>
                    <a:pt x="11269" y="26110"/>
                  </a:moveTo>
                  <a:cubicBezTo>
                    <a:pt x="11269" y="26110"/>
                    <a:pt x="12368" y="26110"/>
                    <a:pt x="12918" y="26110"/>
                  </a:cubicBezTo>
                  <a:cubicBezTo>
                    <a:pt x="22263" y="26110"/>
                    <a:pt x="66238" y="27760"/>
                    <a:pt x="66238" y="27760"/>
                  </a:cubicBezTo>
                  <a:lnTo>
                    <a:pt x="75033" y="12368"/>
                  </a:lnTo>
                  <a:lnTo>
                    <a:pt x="45899" y="7421"/>
                  </a:lnTo>
                  <a:lnTo>
                    <a:pt x="19514" y="4123"/>
                  </a:lnTo>
                  <a:lnTo>
                    <a:pt x="4123" y="15666"/>
                  </a:lnTo>
                  <a:lnTo>
                    <a:pt x="11269" y="26110"/>
                  </a:lnTo>
                  <a:close/>
                </a:path>
              </a:pathLst>
            </a:custGeom>
            <a:grp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BE4FCD25-911A-43B2-ACB7-E620FFE65C2E}"/>
                </a:ext>
              </a:extLst>
            </p:cNvPr>
            <p:cNvSpPr/>
            <p:nvPr/>
          </p:nvSpPr>
          <p:spPr>
            <a:xfrm>
              <a:off x="-569812" y="1286290"/>
              <a:ext cx="65963" cy="93448"/>
            </a:xfrm>
            <a:custGeom>
              <a:avLst/>
              <a:gdLst>
                <a:gd name="connsiteX0" fmla="*/ 23912 w 65963"/>
                <a:gd name="connsiteY0" fmla="*/ 92074 h 93447"/>
                <a:gd name="connsiteX1" fmla="*/ 56893 w 65963"/>
                <a:gd name="connsiteY1" fmla="*/ 90974 h 93447"/>
                <a:gd name="connsiteX2" fmla="*/ 66788 w 65963"/>
                <a:gd name="connsiteY2" fmla="*/ 76132 h 93447"/>
                <a:gd name="connsiteX3" fmla="*/ 60741 w 65963"/>
                <a:gd name="connsiteY3" fmla="*/ 58542 h 93447"/>
                <a:gd name="connsiteX4" fmla="*/ 66788 w 65963"/>
                <a:gd name="connsiteY4" fmla="*/ 45899 h 93447"/>
                <a:gd name="connsiteX5" fmla="*/ 38753 w 65963"/>
                <a:gd name="connsiteY5" fmla="*/ 23362 h 93447"/>
                <a:gd name="connsiteX6" fmla="*/ 4123 w 65963"/>
                <a:gd name="connsiteY6" fmla="*/ 4123 h 93447"/>
                <a:gd name="connsiteX7" fmla="*/ 4123 w 65963"/>
                <a:gd name="connsiteY7" fmla="*/ 35455 h 93447"/>
                <a:gd name="connsiteX8" fmla="*/ 19514 w 65963"/>
                <a:gd name="connsiteY8" fmla="*/ 64589 h 93447"/>
                <a:gd name="connsiteX9" fmla="*/ 29958 w 65963"/>
                <a:gd name="connsiteY9" fmla="*/ 73934 h 93447"/>
                <a:gd name="connsiteX10" fmla="*/ 17865 w 65963"/>
                <a:gd name="connsiteY10" fmla="*/ 82729 h 9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3" h="93447">
                  <a:moveTo>
                    <a:pt x="23912" y="92074"/>
                  </a:moveTo>
                  <a:lnTo>
                    <a:pt x="56893" y="90974"/>
                  </a:lnTo>
                  <a:lnTo>
                    <a:pt x="66788" y="76132"/>
                  </a:lnTo>
                  <a:lnTo>
                    <a:pt x="60741" y="58542"/>
                  </a:lnTo>
                  <a:lnTo>
                    <a:pt x="66788" y="45899"/>
                  </a:lnTo>
                  <a:lnTo>
                    <a:pt x="38753" y="23362"/>
                  </a:lnTo>
                  <a:lnTo>
                    <a:pt x="4123" y="4123"/>
                  </a:lnTo>
                  <a:lnTo>
                    <a:pt x="4123" y="35455"/>
                  </a:lnTo>
                  <a:lnTo>
                    <a:pt x="19514" y="64589"/>
                  </a:lnTo>
                  <a:lnTo>
                    <a:pt x="29958" y="73934"/>
                  </a:lnTo>
                  <a:lnTo>
                    <a:pt x="17865" y="82729"/>
                  </a:lnTo>
                  <a:close/>
                </a:path>
              </a:pathLst>
            </a:custGeom>
            <a:grp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9AF5006D-E818-4844-B3F6-8EECA44698D0}"/>
                </a:ext>
              </a:extLst>
            </p:cNvPr>
            <p:cNvSpPr/>
            <p:nvPr/>
          </p:nvSpPr>
          <p:spPr>
            <a:xfrm>
              <a:off x="-655015" y="1375341"/>
              <a:ext cx="32982" cy="27485"/>
            </a:xfrm>
            <a:custGeom>
              <a:avLst/>
              <a:gdLst>
                <a:gd name="connsiteX0" fmla="*/ 20064 w 32981"/>
                <a:gd name="connsiteY0" fmla="*/ 4123 h 27484"/>
                <a:gd name="connsiteX1" fmla="*/ 20613 w 32981"/>
                <a:gd name="connsiteY1" fmla="*/ 4672 h 27484"/>
                <a:gd name="connsiteX2" fmla="*/ 33806 w 32981"/>
                <a:gd name="connsiteY2" fmla="*/ 7971 h 27484"/>
                <a:gd name="connsiteX3" fmla="*/ 33806 w 32981"/>
                <a:gd name="connsiteY3" fmla="*/ 23362 h 27484"/>
                <a:gd name="connsiteX4" fmla="*/ 17865 w 32981"/>
                <a:gd name="connsiteY4" fmla="*/ 23362 h 27484"/>
                <a:gd name="connsiteX5" fmla="*/ 4123 w 32981"/>
                <a:gd name="connsiteY5" fmla="*/ 17315 h 27484"/>
                <a:gd name="connsiteX6" fmla="*/ 11819 w 32981"/>
                <a:gd name="connsiteY6" fmla="*/ 4123 h 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1" h="27484">
                  <a:moveTo>
                    <a:pt x="20064" y="4123"/>
                  </a:moveTo>
                  <a:lnTo>
                    <a:pt x="20613" y="4672"/>
                  </a:lnTo>
                  <a:lnTo>
                    <a:pt x="33806" y="7971"/>
                  </a:lnTo>
                  <a:lnTo>
                    <a:pt x="33806" y="23362"/>
                  </a:lnTo>
                  <a:lnTo>
                    <a:pt x="17865" y="23362"/>
                  </a:lnTo>
                  <a:lnTo>
                    <a:pt x="4123" y="17315"/>
                  </a:lnTo>
                  <a:lnTo>
                    <a:pt x="11819" y="4123"/>
                  </a:lnTo>
                  <a:close/>
                </a:path>
              </a:pathLst>
            </a:custGeom>
            <a:grpFill/>
            <a:ln w="952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DE3D6E29-D0D2-4E3C-A5F1-C45EBA48E310}"/>
                </a:ext>
              </a:extLst>
            </p:cNvPr>
            <p:cNvSpPr/>
            <p:nvPr/>
          </p:nvSpPr>
          <p:spPr>
            <a:xfrm>
              <a:off x="-715481" y="1240116"/>
              <a:ext cx="142920" cy="148417"/>
            </a:xfrm>
            <a:custGeom>
              <a:avLst/>
              <a:gdLst>
                <a:gd name="connsiteX0" fmla="*/ 101968 w 142920"/>
                <a:gd name="connsiteY0" fmla="*/ 127804 h 148417"/>
                <a:gd name="connsiteX1" fmla="*/ 115161 w 142920"/>
                <a:gd name="connsiteY1" fmla="*/ 147043 h 148417"/>
                <a:gd name="connsiteX2" fmla="*/ 139347 w 142920"/>
                <a:gd name="connsiteY2" fmla="*/ 140996 h 148417"/>
                <a:gd name="connsiteX3" fmla="*/ 134400 w 142920"/>
                <a:gd name="connsiteY3" fmla="*/ 116260 h 148417"/>
                <a:gd name="connsiteX4" fmla="*/ 116260 w 142920"/>
                <a:gd name="connsiteY4" fmla="*/ 97571 h 148417"/>
                <a:gd name="connsiteX5" fmla="*/ 125605 w 142920"/>
                <a:gd name="connsiteY5" fmla="*/ 81629 h 148417"/>
                <a:gd name="connsiteX6" fmla="*/ 111313 w 142920"/>
                <a:gd name="connsiteY6" fmla="*/ 58542 h 148417"/>
                <a:gd name="connsiteX7" fmla="*/ 87676 w 142920"/>
                <a:gd name="connsiteY7" fmla="*/ 43151 h 148417"/>
                <a:gd name="connsiteX8" fmla="*/ 76682 w 142920"/>
                <a:gd name="connsiteY8" fmla="*/ 29409 h 148417"/>
                <a:gd name="connsiteX9" fmla="*/ 69536 w 142920"/>
                <a:gd name="connsiteY9" fmla="*/ 43151 h 148417"/>
                <a:gd name="connsiteX10" fmla="*/ 59642 w 142920"/>
                <a:gd name="connsiteY10" fmla="*/ 10719 h 148417"/>
                <a:gd name="connsiteX11" fmla="*/ 34905 w 142920"/>
                <a:gd name="connsiteY11" fmla="*/ 4123 h 148417"/>
                <a:gd name="connsiteX12" fmla="*/ 9070 w 142920"/>
                <a:gd name="connsiteY12" fmla="*/ 10719 h 148417"/>
                <a:gd name="connsiteX13" fmla="*/ 4123 w 142920"/>
                <a:gd name="connsiteY13" fmla="*/ 36555 h 148417"/>
                <a:gd name="connsiteX14" fmla="*/ 32157 w 142920"/>
                <a:gd name="connsiteY14" fmla="*/ 45899 h 148417"/>
                <a:gd name="connsiteX15" fmla="*/ 23362 w 142920"/>
                <a:gd name="connsiteY15" fmla="*/ 56344 h 148417"/>
                <a:gd name="connsiteX16" fmla="*/ 44800 w 142920"/>
                <a:gd name="connsiteY16" fmla="*/ 61291 h 148417"/>
                <a:gd name="connsiteX17" fmla="*/ 45899 w 142920"/>
                <a:gd name="connsiteY17" fmla="*/ 74483 h 148417"/>
                <a:gd name="connsiteX18" fmla="*/ 25561 w 142920"/>
                <a:gd name="connsiteY18" fmla="*/ 78331 h 148417"/>
                <a:gd name="connsiteX19" fmla="*/ 18964 w 142920"/>
                <a:gd name="connsiteY19" fmla="*/ 83279 h 148417"/>
                <a:gd name="connsiteX20" fmla="*/ 26110 w 142920"/>
                <a:gd name="connsiteY20" fmla="*/ 107465 h 148417"/>
                <a:gd name="connsiteX21" fmla="*/ 57993 w 142920"/>
                <a:gd name="connsiteY21" fmla="*/ 108015 h 148417"/>
                <a:gd name="connsiteX22" fmla="*/ 56893 w 142920"/>
                <a:gd name="connsiteY22" fmla="*/ 120108 h 148417"/>
                <a:gd name="connsiteX23" fmla="*/ 77232 w 142920"/>
                <a:gd name="connsiteY23" fmla="*/ 120108 h 148417"/>
                <a:gd name="connsiteX24" fmla="*/ 83828 w 142920"/>
                <a:gd name="connsiteY24" fmla="*/ 108015 h 148417"/>
                <a:gd name="connsiteX25" fmla="*/ 100319 w 142920"/>
                <a:gd name="connsiteY25" fmla="*/ 111863 h 148417"/>
                <a:gd name="connsiteX26" fmla="*/ 101968 w 142920"/>
                <a:gd name="connsiteY26" fmla="*/ 127804 h 1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920" h="148417">
                  <a:moveTo>
                    <a:pt x="101968" y="127804"/>
                  </a:moveTo>
                  <a:lnTo>
                    <a:pt x="115161" y="147043"/>
                  </a:lnTo>
                  <a:lnTo>
                    <a:pt x="139347" y="140996"/>
                  </a:lnTo>
                  <a:lnTo>
                    <a:pt x="134400" y="116260"/>
                  </a:lnTo>
                  <a:lnTo>
                    <a:pt x="116260" y="97571"/>
                  </a:lnTo>
                  <a:lnTo>
                    <a:pt x="125605" y="81629"/>
                  </a:lnTo>
                  <a:lnTo>
                    <a:pt x="111313" y="58542"/>
                  </a:lnTo>
                  <a:lnTo>
                    <a:pt x="87676" y="43151"/>
                  </a:lnTo>
                  <a:lnTo>
                    <a:pt x="76682" y="29409"/>
                  </a:lnTo>
                  <a:lnTo>
                    <a:pt x="69536" y="43151"/>
                  </a:lnTo>
                  <a:lnTo>
                    <a:pt x="59642" y="10719"/>
                  </a:lnTo>
                  <a:lnTo>
                    <a:pt x="34905" y="4123"/>
                  </a:lnTo>
                  <a:lnTo>
                    <a:pt x="9070" y="10719"/>
                  </a:lnTo>
                  <a:lnTo>
                    <a:pt x="4123" y="36555"/>
                  </a:lnTo>
                  <a:lnTo>
                    <a:pt x="32157" y="45899"/>
                  </a:lnTo>
                  <a:lnTo>
                    <a:pt x="23362" y="56344"/>
                  </a:lnTo>
                  <a:lnTo>
                    <a:pt x="44800" y="61291"/>
                  </a:lnTo>
                  <a:lnTo>
                    <a:pt x="45899" y="74483"/>
                  </a:lnTo>
                  <a:lnTo>
                    <a:pt x="25561" y="78331"/>
                  </a:lnTo>
                  <a:cubicBezTo>
                    <a:pt x="25561" y="78331"/>
                    <a:pt x="18964" y="80530"/>
                    <a:pt x="18964" y="83279"/>
                  </a:cubicBezTo>
                  <a:cubicBezTo>
                    <a:pt x="18964" y="86027"/>
                    <a:pt x="26110" y="107465"/>
                    <a:pt x="26110" y="107465"/>
                  </a:cubicBezTo>
                  <a:lnTo>
                    <a:pt x="57993" y="108015"/>
                  </a:lnTo>
                  <a:lnTo>
                    <a:pt x="56893" y="120108"/>
                  </a:lnTo>
                  <a:lnTo>
                    <a:pt x="77232" y="120108"/>
                  </a:lnTo>
                  <a:lnTo>
                    <a:pt x="83828" y="108015"/>
                  </a:lnTo>
                  <a:lnTo>
                    <a:pt x="100319" y="111863"/>
                  </a:lnTo>
                  <a:lnTo>
                    <a:pt x="101968" y="127804"/>
                  </a:lnTo>
                  <a:close/>
                </a:path>
              </a:pathLst>
            </a:custGeom>
            <a:grpFill/>
            <a:ln w="952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A0DEAF8B-2A67-49E2-80CE-9F91A072580E}"/>
                </a:ext>
              </a:extLst>
            </p:cNvPr>
            <p:cNvSpPr/>
            <p:nvPr/>
          </p:nvSpPr>
          <p:spPr>
            <a:xfrm>
              <a:off x="-857302" y="1302231"/>
              <a:ext cx="76957" cy="49472"/>
            </a:xfrm>
            <a:custGeom>
              <a:avLst/>
              <a:gdLst>
                <a:gd name="connsiteX0" fmla="*/ 4123 w 76957"/>
                <a:gd name="connsiteY0" fmla="*/ 45350 h 49472"/>
                <a:gd name="connsiteX1" fmla="*/ 71735 w 76957"/>
                <a:gd name="connsiteY1" fmla="*/ 41502 h 49472"/>
                <a:gd name="connsiteX2" fmla="*/ 74483 w 76957"/>
                <a:gd name="connsiteY2" fmla="*/ 16766 h 49472"/>
                <a:gd name="connsiteX3" fmla="*/ 61291 w 76957"/>
                <a:gd name="connsiteY3" fmla="*/ 4123 h 49472"/>
                <a:gd name="connsiteX4" fmla="*/ 44250 w 76957"/>
                <a:gd name="connsiteY4" fmla="*/ 10169 h 49472"/>
                <a:gd name="connsiteX5" fmla="*/ 43701 w 76957"/>
                <a:gd name="connsiteY5" fmla="*/ 25561 h 49472"/>
                <a:gd name="connsiteX6" fmla="*/ 25561 w 76957"/>
                <a:gd name="connsiteY6" fmla="*/ 23362 h 49472"/>
                <a:gd name="connsiteX7" fmla="*/ 4123 w 76957"/>
                <a:gd name="connsiteY7" fmla="*/ 45350 h 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57" h="49472">
                  <a:moveTo>
                    <a:pt x="4123" y="45350"/>
                  </a:moveTo>
                  <a:lnTo>
                    <a:pt x="71735" y="41502"/>
                  </a:lnTo>
                  <a:lnTo>
                    <a:pt x="74483" y="16766"/>
                  </a:lnTo>
                  <a:lnTo>
                    <a:pt x="61291" y="4123"/>
                  </a:lnTo>
                  <a:cubicBezTo>
                    <a:pt x="61291" y="4123"/>
                    <a:pt x="44800" y="4672"/>
                    <a:pt x="44250" y="10169"/>
                  </a:cubicBezTo>
                  <a:cubicBezTo>
                    <a:pt x="43701" y="15666"/>
                    <a:pt x="43701" y="25561"/>
                    <a:pt x="43701" y="25561"/>
                  </a:cubicBezTo>
                  <a:lnTo>
                    <a:pt x="25561" y="23362"/>
                  </a:lnTo>
                  <a:lnTo>
                    <a:pt x="4123" y="45350"/>
                  </a:lnTo>
                  <a:close/>
                </a:path>
              </a:pathLst>
            </a:custGeom>
            <a:grpFill/>
            <a:ln w="9525"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BAD415CF-F26B-42FE-AE08-16B4FE2DD80E}"/>
                </a:ext>
              </a:extLst>
            </p:cNvPr>
            <p:cNvSpPr/>
            <p:nvPr/>
          </p:nvSpPr>
          <p:spPr>
            <a:xfrm>
              <a:off x="-857302" y="1353353"/>
              <a:ext cx="76957" cy="71460"/>
            </a:xfrm>
            <a:custGeom>
              <a:avLst/>
              <a:gdLst>
                <a:gd name="connsiteX0" fmla="*/ 7971 w 76957"/>
                <a:gd name="connsiteY0" fmla="*/ 36005 h 71460"/>
                <a:gd name="connsiteX1" fmla="*/ 61291 w 76957"/>
                <a:gd name="connsiteY1" fmla="*/ 4123 h 71460"/>
                <a:gd name="connsiteX2" fmla="*/ 75583 w 76957"/>
                <a:gd name="connsiteY2" fmla="*/ 10169 h 71460"/>
                <a:gd name="connsiteX3" fmla="*/ 56893 w 76957"/>
                <a:gd name="connsiteY3" fmla="*/ 22812 h 71460"/>
                <a:gd name="connsiteX4" fmla="*/ 64589 w 76957"/>
                <a:gd name="connsiteY4" fmla="*/ 50847 h 71460"/>
                <a:gd name="connsiteX5" fmla="*/ 45350 w 76957"/>
                <a:gd name="connsiteY5" fmla="*/ 69536 h 71460"/>
                <a:gd name="connsiteX6" fmla="*/ 4123 w 76957"/>
                <a:gd name="connsiteY6" fmla="*/ 55244 h 7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57" h="71460">
                  <a:moveTo>
                    <a:pt x="7971" y="36005"/>
                  </a:moveTo>
                  <a:lnTo>
                    <a:pt x="61291" y="4123"/>
                  </a:lnTo>
                  <a:lnTo>
                    <a:pt x="75583" y="10169"/>
                  </a:lnTo>
                  <a:lnTo>
                    <a:pt x="56893" y="22812"/>
                  </a:lnTo>
                  <a:lnTo>
                    <a:pt x="64589" y="50847"/>
                  </a:lnTo>
                  <a:lnTo>
                    <a:pt x="45350" y="69536"/>
                  </a:lnTo>
                  <a:lnTo>
                    <a:pt x="4123" y="55244"/>
                  </a:lnTo>
                  <a:close/>
                </a:path>
              </a:pathLst>
            </a:custGeom>
            <a:grpFill/>
            <a:ln w="9525"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F9802D9D-4897-4C2D-9AA1-70AE72860891}"/>
                </a:ext>
              </a:extLst>
            </p:cNvPr>
            <p:cNvSpPr/>
            <p:nvPr/>
          </p:nvSpPr>
          <p:spPr>
            <a:xfrm>
              <a:off x="-1047496" y="1401726"/>
              <a:ext cx="159411" cy="142920"/>
            </a:xfrm>
            <a:custGeom>
              <a:avLst/>
              <a:gdLst>
                <a:gd name="connsiteX0" fmla="*/ 50297 w 159410"/>
                <a:gd name="connsiteY0" fmla="*/ 143745 h 142920"/>
                <a:gd name="connsiteX1" fmla="*/ 85477 w 159410"/>
                <a:gd name="connsiteY1" fmla="*/ 95921 h 142920"/>
                <a:gd name="connsiteX2" fmla="*/ 99769 w 159410"/>
                <a:gd name="connsiteY2" fmla="*/ 110763 h 142920"/>
                <a:gd name="connsiteX3" fmla="*/ 138798 w 159410"/>
                <a:gd name="connsiteY3" fmla="*/ 83828 h 142920"/>
                <a:gd name="connsiteX4" fmla="*/ 138798 w 159410"/>
                <a:gd name="connsiteY4" fmla="*/ 48648 h 142920"/>
                <a:gd name="connsiteX5" fmla="*/ 156388 w 159410"/>
                <a:gd name="connsiteY5" fmla="*/ 29409 h 142920"/>
                <a:gd name="connsiteX6" fmla="*/ 130002 w 159410"/>
                <a:gd name="connsiteY6" fmla="*/ 4123 h 142920"/>
                <a:gd name="connsiteX7" fmla="*/ 115161 w 159410"/>
                <a:gd name="connsiteY7" fmla="*/ 27210 h 142920"/>
                <a:gd name="connsiteX8" fmla="*/ 68437 w 159410"/>
                <a:gd name="connsiteY8" fmla="*/ 40952 h 142920"/>
                <a:gd name="connsiteX9" fmla="*/ 25561 w 159410"/>
                <a:gd name="connsiteY9" fmla="*/ 99769 h 142920"/>
                <a:gd name="connsiteX10" fmla="*/ 4123 w 159410"/>
                <a:gd name="connsiteY10" fmla="*/ 118459 h 142920"/>
                <a:gd name="connsiteX11" fmla="*/ 18964 w 159410"/>
                <a:gd name="connsiteY11" fmla="*/ 138797 h 142920"/>
                <a:gd name="connsiteX12" fmla="*/ 50297 w 159410"/>
                <a:gd name="connsiteY12" fmla="*/ 143745 h 14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10" h="142920">
                  <a:moveTo>
                    <a:pt x="50297" y="143745"/>
                  </a:moveTo>
                  <a:lnTo>
                    <a:pt x="85477" y="95921"/>
                  </a:lnTo>
                  <a:lnTo>
                    <a:pt x="99769" y="110763"/>
                  </a:lnTo>
                  <a:lnTo>
                    <a:pt x="138798" y="83828"/>
                  </a:lnTo>
                  <a:lnTo>
                    <a:pt x="138798" y="48648"/>
                  </a:lnTo>
                  <a:lnTo>
                    <a:pt x="156388" y="29409"/>
                  </a:lnTo>
                  <a:lnTo>
                    <a:pt x="130002" y="4123"/>
                  </a:lnTo>
                  <a:lnTo>
                    <a:pt x="115161" y="27210"/>
                  </a:lnTo>
                  <a:cubicBezTo>
                    <a:pt x="115161" y="27210"/>
                    <a:pt x="68437" y="39303"/>
                    <a:pt x="68437" y="40952"/>
                  </a:cubicBezTo>
                  <a:cubicBezTo>
                    <a:pt x="68437" y="42601"/>
                    <a:pt x="25561" y="99769"/>
                    <a:pt x="25561" y="99769"/>
                  </a:cubicBezTo>
                  <a:lnTo>
                    <a:pt x="4123" y="118459"/>
                  </a:lnTo>
                  <a:lnTo>
                    <a:pt x="18964" y="138797"/>
                  </a:lnTo>
                  <a:lnTo>
                    <a:pt x="50297" y="143745"/>
                  </a:lnTo>
                  <a:close/>
                </a:path>
              </a:pathLst>
            </a:custGeom>
            <a:grpFill/>
            <a:ln w="9525"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172160AF-35EB-492C-A6A3-9EACD3268C02}"/>
                </a:ext>
              </a:extLst>
            </p:cNvPr>
            <p:cNvSpPr/>
            <p:nvPr/>
          </p:nvSpPr>
          <p:spPr>
            <a:xfrm>
              <a:off x="-980983" y="1519910"/>
              <a:ext cx="49472" cy="49472"/>
            </a:xfrm>
            <a:custGeom>
              <a:avLst/>
              <a:gdLst>
                <a:gd name="connsiteX0" fmla="*/ 4123 w 49472"/>
                <a:gd name="connsiteY0" fmla="*/ 36555 h 49472"/>
                <a:gd name="connsiteX1" fmla="*/ 34906 w 49472"/>
                <a:gd name="connsiteY1" fmla="*/ 4123 h 49472"/>
                <a:gd name="connsiteX2" fmla="*/ 46449 w 49472"/>
                <a:gd name="connsiteY2" fmla="*/ 5772 h 49472"/>
                <a:gd name="connsiteX3" fmla="*/ 30508 w 49472"/>
                <a:gd name="connsiteY3" fmla="*/ 47549 h 49472"/>
                <a:gd name="connsiteX4" fmla="*/ 7971 w 49472"/>
                <a:gd name="connsiteY4" fmla="*/ 49198 h 49472"/>
                <a:gd name="connsiteX5" fmla="*/ 4123 w 49472"/>
                <a:gd name="connsiteY5" fmla="*/ 36555 h 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72" h="49472">
                  <a:moveTo>
                    <a:pt x="4123" y="36555"/>
                  </a:moveTo>
                  <a:cubicBezTo>
                    <a:pt x="5772" y="34356"/>
                    <a:pt x="34906" y="4123"/>
                    <a:pt x="34906" y="4123"/>
                  </a:cubicBezTo>
                  <a:lnTo>
                    <a:pt x="46449" y="5772"/>
                  </a:lnTo>
                  <a:lnTo>
                    <a:pt x="30508" y="47549"/>
                  </a:lnTo>
                  <a:lnTo>
                    <a:pt x="7971" y="49198"/>
                  </a:lnTo>
                  <a:lnTo>
                    <a:pt x="4123" y="36555"/>
                  </a:lnTo>
                  <a:close/>
                </a:path>
              </a:pathLst>
            </a:custGeom>
            <a:grpFill/>
            <a:ln w="9525"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582C6C24-FE04-4973-A990-4D861CAF5DED}"/>
                </a:ext>
              </a:extLst>
            </p:cNvPr>
            <p:cNvSpPr/>
            <p:nvPr/>
          </p:nvSpPr>
          <p:spPr>
            <a:xfrm>
              <a:off x="-938107" y="1469338"/>
              <a:ext cx="241865" cy="175902"/>
            </a:xfrm>
            <a:custGeom>
              <a:avLst/>
              <a:gdLst>
                <a:gd name="connsiteX0" fmla="*/ 4123 w 241864"/>
                <a:gd name="connsiteY0" fmla="*/ 114061 h 175901"/>
                <a:gd name="connsiteX1" fmla="*/ 21163 w 241864"/>
                <a:gd name="connsiteY1" fmla="*/ 56344 h 175901"/>
                <a:gd name="connsiteX2" fmla="*/ 45350 w 241864"/>
                <a:gd name="connsiteY2" fmla="*/ 27210 h 175901"/>
                <a:gd name="connsiteX3" fmla="*/ 80530 w 241864"/>
                <a:gd name="connsiteY3" fmla="*/ 49747 h 175901"/>
                <a:gd name="connsiteX4" fmla="*/ 120108 w 241864"/>
                <a:gd name="connsiteY4" fmla="*/ 88226 h 175901"/>
                <a:gd name="connsiteX5" fmla="*/ 156388 w 241864"/>
                <a:gd name="connsiteY5" fmla="*/ 100869 h 175901"/>
                <a:gd name="connsiteX6" fmla="*/ 164083 w 241864"/>
                <a:gd name="connsiteY6" fmla="*/ 83828 h 175901"/>
                <a:gd name="connsiteX7" fmla="*/ 141546 w 241864"/>
                <a:gd name="connsiteY7" fmla="*/ 56344 h 175901"/>
                <a:gd name="connsiteX8" fmla="*/ 160236 w 241864"/>
                <a:gd name="connsiteY8" fmla="*/ 53595 h 175901"/>
                <a:gd name="connsiteX9" fmla="*/ 144294 w 241864"/>
                <a:gd name="connsiteY9" fmla="*/ 29958 h 175901"/>
                <a:gd name="connsiteX10" fmla="*/ 164083 w 241864"/>
                <a:gd name="connsiteY10" fmla="*/ 4123 h 175901"/>
                <a:gd name="connsiteX11" fmla="*/ 188270 w 241864"/>
                <a:gd name="connsiteY11" fmla="*/ 38753 h 175901"/>
                <a:gd name="connsiteX12" fmla="*/ 176177 w 241864"/>
                <a:gd name="connsiteY12" fmla="*/ 59092 h 175901"/>
                <a:gd name="connsiteX13" fmla="*/ 188270 w 241864"/>
                <a:gd name="connsiteY13" fmla="*/ 67337 h 175901"/>
                <a:gd name="connsiteX14" fmla="*/ 205310 w 241864"/>
                <a:gd name="connsiteY14" fmla="*/ 68987 h 175901"/>
                <a:gd name="connsiteX15" fmla="*/ 221251 w 241864"/>
                <a:gd name="connsiteY15" fmla="*/ 57993 h 175901"/>
                <a:gd name="connsiteX16" fmla="*/ 237742 w 241864"/>
                <a:gd name="connsiteY16" fmla="*/ 85477 h 175901"/>
                <a:gd name="connsiteX17" fmla="*/ 211357 w 241864"/>
                <a:gd name="connsiteY17" fmla="*/ 141546 h 175901"/>
                <a:gd name="connsiteX18" fmla="*/ 163534 w 241864"/>
                <a:gd name="connsiteY18" fmla="*/ 139347 h 175901"/>
                <a:gd name="connsiteX19" fmla="*/ 94822 w 241864"/>
                <a:gd name="connsiteY19" fmla="*/ 176726 h 175901"/>
                <a:gd name="connsiteX20" fmla="*/ 51946 w 241864"/>
                <a:gd name="connsiteY20" fmla="*/ 156388 h 175901"/>
                <a:gd name="connsiteX21" fmla="*/ 99220 w 241864"/>
                <a:gd name="connsiteY21" fmla="*/ 136599 h 175901"/>
                <a:gd name="connsiteX22" fmla="*/ 118459 w 241864"/>
                <a:gd name="connsiteY22" fmla="*/ 128903 h 175901"/>
                <a:gd name="connsiteX23" fmla="*/ 94272 w 241864"/>
                <a:gd name="connsiteY23" fmla="*/ 125055 h 175901"/>
                <a:gd name="connsiteX24" fmla="*/ 75583 w 241864"/>
                <a:gd name="connsiteY24" fmla="*/ 134950 h 175901"/>
                <a:gd name="connsiteX25" fmla="*/ 67337 w 241864"/>
                <a:gd name="connsiteY25" fmla="*/ 119009 h 175901"/>
                <a:gd name="connsiteX26" fmla="*/ 55794 w 241864"/>
                <a:gd name="connsiteY26" fmla="*/ 134950 h 175901"/>
                <a:gd name="connsiteX27" fmla="*/ 27760 w 241864"/>
                <a:gd name="connsiteY27" fmla="*/ 138248 h 175901"/>
                <a:gd name="connsiteX28" fmla="*/ 6871 w 241864"/>
                <a:gd name="connsiteY28" fmla="*/ 127254 h 17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1864" h="175901">
                  <a:moveTo>
                    <a:pt x="4123" y="114061"/>
                  </a:moveTo>
                  <a:lnTo>
                    <a:pt x="21163" y="56344"/>
                  </a:lnTo>
                  <a:lnTo>
                    <a:pt x="45350" y="27210"/>
                  </a:lnTo>
                  <a:lnTo>
                    <a:pt x="80530" y="49747"/>
                  </a:lnTo>
                  <a:lnTo>
                    <a:pt x="120108" y="88226"/>
                  </a:lnTo>
                  <a:lnTo>
                    <a:pt x="156388" y="100869"/>
                  </a:lnTo>
                  <a:lnTo>
                    <a:pt x="164083" y="83828"/>
                  </a:lnTo>
                  <a:lnTo>
                    <a:pt x="141546" y="56344"/>
                  </a:lnTo>
                  <a:lnTo>
                    <a:pt x="160236" y="53595"/>
                  </a:lnTo>
                  <a:lnTo>
                    <a:pt x="144294" y="29958"/>
                  </a:lnTo>
                  <a:lnTo>
                    <a:pt x="164083" y="4123"/>
                  </a:lnTo>
                  <a:lnTo>
                    <a:pt x="188270" y="38753"/>
                  </a:lnTo>
                  <a:lnTo>
                    <a:pt x="176177" y="59092"/>
                  </a:lnTo>
                  <a:lnTo>
                    <a:pt x="188270" y="67337"/>
                  </a:lnTo>
                  <a:lnTo>
                    <a:pt x="205310" y="68987"/>
                  </a:lnTo>
                  <a:lnTo>
                    <a:pt x="221251" y="57993"/>
                  </a:lnTo>
                  <a:lnTo>
                    <a:pt x="237742" y="85477"/>
                  </a:lnTo>
                  <a:lnTo>
                    <a:pt x="211357" y="141546"/>
                  </a:lnTo>
                  <a:lnTo>
                    <a:pt x="163534" y="139347"/>
                  </a:lnTo>
                  <a:lnTo>
                    <a:pt x="94822" y="176726"/>
                  </a:lnTo>
                  <a:lnTo>
                    <a:pt x="51946" y="156388"/>
                  </a:lnTo>
                  <a:lnTo>
                    <a:pt x="99220" y="136599"/>
                  </a:lnTo>
                  <a:lnTo>
                    <a:pt x="118459" y="128903"/>
                  </a:lnTo>
                  <a:lnTo>
                    <a:pt x="94272" y="125055"/>
                  </a:lnTo>
                  <a:lnTo>
                    <a:pt x="75583" y="134950"/>
                  </a:lnTo>
                  <a:lnTo>
                    <a:pt x="67337" y="119009"/>
                  </a:lnTo>
                  <a:lnTo>
                    <a:pt x="55794" y="134950"/>
                  </a:lnTo>
                  <a:lnTo>
                    <a:pt x="27760" y="138248"/>
                  </a:lnTo>
                  <a:lnTo>
                    <a:pt x="6871" y="12725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E6C0F20C-C06E-4AD4-9C6C-299C0C51B6A5}"/>
                </a:ext>
              </a:extLst>
            </p:cNvPr>
            <p:cNvSpPr/>
            <p:nvPr/>
          </p:nvSpPr>
          <p:spPr>
            <a:xfrm>
              <a:off x="-722077" y="1386334"/>
              <a:ext cx="49472" cy="65963"/>
            </a:xfrm>
            <a:custGeom>
              <a:avLst/>
              <a:gdLst>
                <a:gd name="connsiteX0" fmla="*/ 28859 w 49472"/>
                <a:gd name="connsiteY0" fmla="*/ 59642 h 65963"/>
                <a:gd name="connsiteX1" fmla="*/ 4123 w 49472"/>
                <a:gd name="connsiteY1" fmla="*/ 4123 h 65963"/>
                <a:gd name="connsiteX2" fmla="*/ 28859 w 49472"/>
                <a:gd name="connsiteY2" fmla="*/ 23362 h 65963"/>
                <a:gd name="connsiteX3" fmla="*/ 46449 w 49472"/>
                <a:gd name="connsiteY3" fmla="*/ 47548 h 65963"/>
                <a:gd name="connsiteX4" fmla="*/ 46449 w 49472"/>
                <a:gd name="connsiteY4" fmla="*/ 64039 h 6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2" h="65963">
                  <a:moveTo>
                    <a:pt x="28859" y="59642"/>
                  </a:moveTo>
                  <a:lnTo>
                    <a:pt x="4123" y="4123"/>
                  </a:lnTo>
                  <a:lnTo>
                    <a:pt x="28859" y="23362"/>
                  </a:lnTo>
                  <a:lnTo>
                    <a:pt x="46449" y="47548"/>
                  </a:lnTo>
                  <a:lnTo>
                    <a:pt x="46449" y="64039"/>
                  </a:lnTo>
                  <a:close/>
                </a:path>
              </a:pathLst>
            </a:custGeom>
            <a:grp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B0DD4B43-8357-4A05-B0F9-7004D96A5DD8}"/>
                </a:ext>
              </a:extLst>
            </p:cNvPr>
            <p:cNvSpPr/>
            <p:nvPr/>
          </p:nvSpPr>
          <p:spPr>
            <a:xfrm>
              <a:off x="-686897" y="1472636"/>
              <a:ext cx="131926" cy="137423"/>
            </a:xfrm>
            <a:custGeom>
              <a:avLst/>
              <a:gdLst>
                <a:gd name="connsiteX0" fmla="*/ 4123 w 131926"/>
                <a:gd name="connsiteY0" fmla="*/ 14017 h 137423"/>
                <a:gd name="connsiteX1" fmla="*/ 31607 w 131926"/>
                <a:gd name="connsiteY1" fmla="*/ 32707 h 137423"/>
                <a:gd name="connsiteX2" fmla="*/ 51946 w 131926"/>
                <a:gd name="connsiteY2" fmla="*/ 64039 h 137423"/>
                <a:gd name="connsiteX3" fmla="*/ 51946 w 131926"/>
                <a:gd name="connsiteY3" fmla="*/ 34905 h 137423"/>
                <a:gd name="connsiteX4" fmla="*/ 66788 w 131926"/>
                <a:gd name="connsiteY4" fmla="*/ 28309 h 137423"/>
                <a:gd name="connsiteX5" fmla="*/ 89875 w 131926"/>
                <a:gd name="connsiteY5" fmla="*/ 61840 h 137423"/>
                <a:gd name="connsiteX6" fmla="*/ 78331 w 131926"/>
                <a:gd name="connsiteY6" fmla="*/ 31607 h 137423"/>
                <a:gd name="connsiteX7" fmla="*/ 65139 w 131926"/>
                <a:gd name="connsiteY7" fmla="*/ 9070 h 137423"/>
                <a:gd name="connsiteX8" fmla="*/ 95922 w 131926"/>
                <a:gd name="connsiteY8" fmla="*/ 4123 h 137423"/>
                <a:gd name="connsiteX9" fmla="*/ 129453 w 131926"/>
                <a:gd name="connsiteY9" fmla="*/ 12918 h 137423"/>
                <a:gd name="connsiteX10" fmla="*/ 132751 w 131926"/>
                <a:gd name="connsiteY10" fmla="*/ 61291 h 137423"/>
                <a:gd name="connsiteX11" fmla="*/ 129453 w 131926"/>
                <a:gd name="connsiteY11" fmla="*/ 128903 h 137423"/>
                <a:gd name="connsiteX12" fmla="*/ 95372 w 131926"/>
                <a:gd name="connsiteY12" fmla="*/ 135499 h 137423"/>
                <a:gd name="connsiteX13" fmla="*/ 72834 w 131926"/>
                <a:gd name="connsiteY13" fmla="*/ 111313 h 137423"/>
                <a:gd name="connsiteX14" fmla="*/ 97021 w 131926"/>
                <a:gd name="connsiteY14" fmla="*/ 99220 h 137423"/>
                <a:gd name="connsiteX15" fmla="*/ 35455 w 131926"/>
                <a:gd name="connsiteY15" fmla="*/ 99220 h 137423"/>
                <a:gd name="connsiteX16" fmla="*/ 20613 w 131926"/>
                <a:gd name="connsiteY16" fmla="*/ 70086 h 137423"/>
                <a:gd name="connsiteX17" fmla="*/ 4123 w 131926"/>
                <a:gd name="connsiteY17" fmla="*/ 43151 h 137423"/>
                <a:gd name="connsiteX18" fmla="*/ 4123 w 131926"/>
                <a:gd name="connsiteY18" fmla="*/ 14017 h 13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926" h="137423">
                  <a:moveTo>
                    <a:pt x="4123" y="14017"/>
                  </a:moveTo>
                  <a:lnTo>
                    <a:pt x="31607" y="32707"/>
                  </a:lnTo>
                  <a:lnTo>
                    <a:pt x="51946" y="64039"/>
                  </a:lnTo>
                  <a:lnTo>
                    <a:pt x="51946" y="34905"/>
                  </a:lnTo>
                  <a:lnTo>
                    <a:pt x="66788" y="28309"/>
                  </a:lnTo>
                  <a:lnTo>
                    <a:pt x="89875" y="61840"/>
                  </a:lnTo>
                  <a:lnTo>
                    <a:pt x="78331" y="31607"/>
                  </a:lnTo>
                  <a:lnTo>
                    <a:pt x="65139" y="9070"/>
                  </a:lnTo>
                  <a:cubicBezTo>
                    <a:pt x="65139" y="9070"/>
                    <a:pt x="93173" y="4123"/>
                    <a:pt x="95922" y="4123"/>
                  </a:cubicBezTo>
                  <a:cubicBezTo>
                    <a:pt x="98670" y="4123"/>
                    <a:pt x="129453" y="12918"/>
                    <a:pt x="129453" y="12918"/>
                  </a:cubicBezTo>
                  <a:cubicBezTo>
                    <a:pt x="129453" y="12918"/>
                    <a:pt x="131102" y="57993"/>
                    <a:pt x="132751" y="61291"/>
                  </a:cubicBezTo>
                  <a:cubicBezTo>
                    <a:pt x="134400" y="64589"/>
                    <a:pt x="129453" y="128903"/>
                    <a:pt x="129453" y="128903"/>
                  </a:cubicBezTo>
                  <a:lnTo>
                    <a:pt x="95372" y="135499"/>
                  </a:lnTo>
                  <a:lnTo>
                    <a:pt x="72834" y="111313"/>
                  </a:lnTo>
                  <a:lnTo>
                    <a:pt x="97021" y="99220"/>
                  </a:lnTo>
                  <a:lnTo>
                    <a:pt x="35455" y="99220"/>
                  </a:lnTo>
                  <a:lnTo>
                    <a:pt x="20613" y="70086"/>
                  </a:lnTo>
                  <a:lnTo>
                    <a:pt x="4123" y="43151"/>
                  </a:lnTo>
                  <a:lnTo>
                    <a:pt x="4123" y="14017"/>
                  </a:lnTo>
                  <a:close/>
                </a:path>
              </a:pathLst>
            </a:custGeom>
            <a:grpFill/>
            <a:ln w="9525"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id="{CCE2891D-F2F3-4039-8BAE-3F8DB009022D}"/>
                </a:ext>
              </a:extLst>
            </p:cNvPr>
            <p:cNvSpPr/>
            <p:nvPr/>
          </p:nvSpPr>
          <p:spPr>
            <a:xfrm>
              <a:off x="-527486" y="1550693"/>
              <a:ext cx="65963" cy="82454"/>
            </a:xfrm>
            <a:custGeom>
              <a:avLst/>
              <a:gdLst>
                <a:gd name="connsiteX0" fmla="*/ 5772 w 65963"/>
                <a:gd name="connsiteY0" fmla="*/ 42051 h 82453"/>
                <a:gd name="connsiteX1" fmla="*/ 21163 w 65963"/>
                <a:gd name="connsiteY1" fmla="*/ 17315 h 82453"/>
                <a:gd name="connsiteX2" fmla="*/ 31607 w 65963"/>
                <a:gd name="connsiteY2" fmla="*/ 4123 h 82453"/>
                <a:gd name="connsiteX3" fmla="*/ 50847 w 65963"/>
                <a:gd name="connsiteY3" fmla="*/ 17865 h 82453"/>
                <a:gd name="connsiteX4" fmla="*/ 64589 w 65963"/>
                <a:gd name="connsiteY4" fmla="*/ 34906 h 82453"/>
                <a:gd name="connsiteX5" fmla="*/ 64589 w 65963"/>
                <a:gd name="connsiteY5" fmla="*/ 78881 h 82453"/>
                <a:gd name="connsiteX6" fmla="*/ 35455 w 65963"/>
                <a:gd name="connsiteY6" fmla="*/ 81080 h 82453"/>
                <a:gd name="connsiteX7" fmla="*/ 4123 w 65963"/>
                <a:gd name="connsiteY7" fmla="*/ 64589 h 8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3" h="82453">
                  <a:moveTo>
                    <a:pt x="5772" y="42051"/>
                  </a:moveTo>
                  <a:lnTo>
                    <a:pt x="21163" y="17315"/>
                  </a:lnTo>
                  <a:lnTo>
                    <a:pt x="31607" y="4123"/>
                  </a:lnTo>
                  <a:lnTo>
                    <a:pt x="50847" y="17865"/>
                  </a:lnTo>
                  <a:lnTo>
                    <a:pt x="64589" y="34906"/>
                  </a:lnTo>
                  <a:lnTo>
                    <a:pt x="64589" y="78881"/>
                  </a:lnTo>
                  <a:lnTo>
                    <a:pt x="35455" y="81080"/>
                  </a:lnTo>
                  <a:lnTo>
                    <a:pt x="4123" y="64589"/>
                  </a:lnTo>
                  <a:close/>
                </a:path>
              </a:pathLst>
            </a:custGeom>
            <a:grpFill/>
            <a:ln w="9525"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3B76532E-570D-4F8B-B3D0-A03F74D6C872}"/>
                </a:ext>
              </a:extLst>
            </p:cNvPr>
            <p:cNvSpPr/>
            <p:nvPr/>
          </p:nvSpPr>
          <p:spPr>
            <a:xfrm>
              <a:off x="-2085866" y="1651836"/>
              <a:ext cx="2352686" cy="1940417"/>
            </a:xfrm>
            <a:custGeom>
              <a:avLst/>
              <a:gdLst>
                <a:gd name="connsiteX0" fmla="*/ 1648805 w 2352686"/>
                <a:gd name="connsiteY0" fmla="*/ 88775 h 1940416"/>
                <a:gd name="connsiteX1" fmla="*/ 1675190 w 2352686"/>
                <a:gd name="connsiteY1" fmla="*/ 25011 h 1940416"/>
                <a:gd name="connsiteX2" fmla="*/ 1618022 w 2352686"/>
                <a:gd name="connsiteY2" fmla="*/ 4123 h 1940416"/>
                <a:gd name="connsiteX3" fmla="*/ 1583941 w 2352686"/>
                <a:gd name="connsiteY3" fmla="*/ 26110 h 1940416"/>
                <a:gd name="connsiteX4" fmla="*/ 1574596 w 2352686"/>
                <a:gd name="connsiteY4" fmla="*/ 57993 h 1940416"/>
                <a:gd name="connsiteX5" fmla="*/ 1574596 w 2352686"/>
                <a:gd name="connsiteY5" fmla="*/ 106366 h 1940416"/>
                <a:gd name="connsiteX6" fmla="*/ 1579543 w 2352686"/>
                <a:gd name="connsiteY6" fmla="*/ 138248 h 1940416"/>
                <a:gd name="connsiteX7" fmla="*/ 1553708 w 2352686"/>
                <a:gd name="connsiteY7" fmla="*/ 193767 h 1940416"/>
                <a:gd name="connsiteX8" fmla="*/ 1553708 w 2352686"/>
                <a:gd name="connsiteY8" fmla="*/ 241040 h 1940416"/>
                <a:gd name="connsiteX9" fmla="*/ 1577344 w 2352686"/>
                <a:gd name="connsiteY9" fmla="*/ 277320 h 1940416"/>
                <a:gd name="connsiteX10" fmla="*/ 1606478 w 2352686"/>
                <a:gd name="connsiteY10" fmla="*/ 291063 h 1940416"/>
                <a:gd name="connsiteX11" fmla="*/ 1603730 w 2352686"/>
                <a:gd name="connsiteY11" fmla="*/ 326243 h 1940416"/>
                <a:gd name="connsiteX12" fmla="*/ 1578444 w 2352686"/>
                <a:gd name="connsiteY12" fmla="*/ 377364 h 1940416"/>
                <a:gd name="connsiteX13" fmla="*/ 1559754 w 2352686"/>
                <a:gd name="connsiteY13" fmla="*/ 347681 h 1940416"/>
                <a:gd name="connsiteX14" fmla="*/ 1514130 w 2352686"/>
                <a:gd name="connsiteY14" fmla="*/ 356476 h 1940416"/>
                <a:gd name="connsiteX15" fmla="*/ 1509182 w 2352686"/>
                <a:gd name="connsiteY15" fmla="*/ 377914 h 1940416"/>
                <a:gd name="connsiteX16" fmla="*/ 1374508 w 2352686"/>
                <a:gd name="connsiteY16" fmla="*/ 356476 h 1940416"/>
                <a:gd name="connsiteX17" fmla="*/ 1369011 w 2352686"/>
                <a:gd name="connsiteY17" fmla="*/ 328442 h 1940416"/>
                <a:gd name="connsiteX18" fmla="*/ 1340976 w 2352686"/>
                <a:gd name="connsiteY18" fmla="*/ 364721 h 1940416"/>
                <a:gd name="connsiteX19" fmla="*/ 1340976 w 2352686"/>
                <a:gd name="connsiteY19" fmla="*/ 413644 h 1940416"/>
                <a:gd name="connsiteX20" fmla="*/ 1297001 w 2352686"/>
                <a:gd name="connsiteY20" fmla="*/ 368569 h 1940416"/>
                <a:gd name="connsiteX21" fmla="*/ 1187062 w 2352686"/>
                <a:gd name="connsiteY21" fmla="*/ 368569 h 1940416"/>
                <a:gd name="connsiteX22" fmla="*/ 1210149 w 2352686"/>
                <a:gd name="connsiteY22" fmla="*/ 340535 h 1940416"/>
                <a:gd name="connsiteX23" fmla="*/ 1171121 w 2352686"/>
                <a:gd name="connsiteY23" fmla="*/ 308653 h 1940416"/>
                <a:gd name="connsiteX24" fmla="*/ 1050189 w 2352686"/>
                <a:gd name="connsiteY24" fmla="*/ 272373 h 1940416"/>
                <a:gd name="connsiteX25" fmla="*/ 1024903 w 2352686"/>
                <a:gd name="connsiteY25" fmla="*/ 302056 h 1940416"/>
                <a:gd name="connsiteX26" fmla="*/ 956191 w 2352686"/>
                <a:gd name="connsiteY26" fmla="*/ 254783 h 1940416"/>
                <a:gd name="connsiteX27" fmla="*/ 908368 w 2352686"/>
                <a:gd name="connsiteY27" fmla="*/ 288864 h 1940416"/>
                <a:gd name="connsiteX28" fmla="*/ 881433 w 2352686"/>
                <a:gd name="connsiteY28" fmla="*/ 263028 h 1940416"/>
                <a:gd name="connsiteX29" fmla="*/ 806125 w 2352686"/>
                <a:gd name="connsiteY29" fmla="*/ 292712 h 1940416"/>
                <a:gd name="connsiteX30" fmla="*/ 806125 w 2352686"/>
                <a:gd name="connsiteY30" fmla="*/ 341634 h 1940416"/>
                <a:gd name="connsiteX31" fmla="*/ 651661 w 2352686"/>
                <a:gd name="connsiteY31" fmla="*/ 264677 h 1940416"/>
                <a:gd name="connsiteX32" fmla="*/ 461467 w 2352686"/>
                <a:gd name="connsiteY32" fmla="*/ 241040 h 1940416"/>
                <a:gd name="connsiteX33" fmla="*/ 392756 w 2352686"/>
                <a:gd name="connsiteY33" fmla="*/ 192118 h 1940416"/>
                <a:gd name="connsiteX34" fmla="*/ 285016 w 2352686"/>
                <a:gd name="connsiteY34" fmla="*/ 241040 h 1940416"/>
                <a:gd name="connsiteX35" fmla="*/ 245988 w 2352686"/>
                <a:gd name="connsiteY35" fmla="*/ 320196 h 1940416"/>
                <a:gd name="connsiteX36" fmla="*/ 198164 w 2352686"/>
                <a:gd name="connsiteY36" fmla="*/ 324594 h 1940416"/>
                <a:gd name="connsiteX37" fmla="*/ 204761 w 2352686"/>
                <a:gd name="connsiteY37" fmla="*/ 352628 h 1940416"/>
                <a:gd name="connsiteX38" fmla="*/ 287215 w 2352686"/>
                <a:gd name="connsiteY38" fmla="*/ 422989 h 1940416"/>
                <a:gd name="connsiteX39" fmla="*/ 277870 w 2352686"/>
                <a:gd name="connsiteY39" fmla="*/ 452672 h 1940416"/>
                <a:gd name="connsiteX40" fmla="*/ 238842 w 2352686"/>
                <a:gd name="connsiteY40" fmla="*/ 440029 h 1940416"/>
                <a:gd name="connsiteX41" fmla="*/ 163534 w 2352686"/>
                <a:gd name="connsiteY41" fmla="*/ 466964 h 1940416"/>
                <a:gd name="connsiteX42" fmla="*/ 200363 w 2352686"/>
                <a:gd name="connsiteY42" fmla="*/ 515337 h 1940416"/>
                <a:gd name="connsiteX43" fmla="*/ 292162 w 2352686"/>
                <a:gd name="connsiteY43" fmla="*/ 515337 h 1940416"/>
                <a:gd name="connsiteX44" fmla="*/ 292162 w 2352686"/>
                <a:gd name="connsiteY44" fmla="*/ 553816 h 1940416"/>
                <a:gd name="connsiteX45" fmla="*/ 226748 w 2352686"/>
                <a:gd name="connsiteY45" fmla="*/ 590096 h 1940416"/>
                <a:gd name="connsiteX46" fmla="*/ 239941 w 2352686"/>
                <a:gd name="connsiteY46" fmla="*/ 696186 h 1940416"/>
                <a:gd name="connsiteX47" fmla="*/ 282817 w 2352686"/>
                <a:gd name="connsiteY47" fmla="*/ 733566 h 1940416"/>
                <a:gd name="connsiteX48" fmla="*/ 392756 w 2352686"/>
                <a:gd name="connsiteY48" fmla="*/ 733566 h 1940416"/>
                <a:gd name="connsiteX49" fmla="*/ 324044 w 2352686"/>
                <a:gd name="connsiteY49" fmla="*/ 810523 h 1940416"/>
                <a:gd name="connsiteX50" fmla="*/ 255332 w 2352686"/>
                <a:gd name="connsiteY50" fmla="*/ 863843 h 1940416"/>
                <a:gd name="connsiteX51" fmla="*/ 111313 w 2352686"/>
                <a:gd name="connsiteY51" fmla="*/ 932554 h 1940416"/>
                <a:gd name="connsiteX52" fmla="*/ 4123 w 2352686"/>
                <a:gd name="connsiteY52" fmla="*/ 959489 h 1940416"/>
                <a:gd name="connsiteX53" fmla="*/ 95372 w 2352686"/>
                <a:gd name="connsiteY53" fmla="*/ 946846 h 1940416"/>
                <a:gd name="connsiteX54" fmla="*/ 186621 w 2352686"/>
                <a:gd name="connsiteY54" fmla="*/ 912766 h 1940416"/>
                <a:gd name="connsiteX55" fmla="*/ 319097 w 2352686"/>
                <a:gd name="connsiteY55" fmla="*/ 857246 h 1940416"/>
                <a:gd name="connsiteX56" fmla="*/ 396604 w 2352686"/>
                <a:gd name="connsiteY56" fmla="*/ 801727 h 1940416"/>
                <a:gd name="connsiteX57" fmla="*/ 453772 w 2352686"/>
                <a:gd name="connsiteY57" fmla="*/ 731367 h 1940416"/>
                <a:gd name="connsiteX58" fmla="*/ 458169 w 2352686"/>
                <a:gd name="connsiteY58" fmla="*/ 680245 h 1940416"/>
                <a:gd name="connsiteX59" fmla="*/ 513138 w 2352686"/>
                <a:gd name="connsiteY59" fmla="*/ 646164 h 1940416"/>
                <a:gd name="connsiteX60" fmla="*/ 483455 w 2352686"/>
                <a:gd name="connsiteY60" fmla="*/ 706081 h 1940416"/>
                <a:gd name="connsiteX61" fmla="*/ 494999 w 2352686"/>
                <a:gd name="connsiteY61" fmla="*/ 727519 h 1940416"/>
                <a:gd name="connsiteX62" fmla="*/ 577453 w 2352686"/>
                <a:gd name="connsiteY62" fmla="*/ 689040 h 1940416"/>
                <a:gd name="connsiteX63" fmla="*/ 559313 w 2352686"/>
                <a:gd name="connsiteY63" fmla="*/ 652761 h 1940416"/>
                <a:gd name="connsiteX64" fmla="*/ 625826 w 2352686"/>
                <a:gd name="connsiteY64" fmla="*/ 678596 h 1940416"/>
                <a:gd name="connsiteX65" fmla="*/ 728618 w 2352686"/>
                <a:gd name="connsiteY65" fmla="*/ 720373 h 1940416"/>
                <a:gd name="connsiteX66" fmla="*/ 803926 w 2352686"/>
                <a:gd name="connsiteY66" fmla="*/ 817669 h 1940416"/>
                <a:gd name="connsiteX67" fmla="*/ 870439 w 2352686"/>
                <a:gd name="connsiteY67" fmla="*/ 875386 h 1940416"/>
                <a:gd name="connsiteX68" fmla="*/ 904520 w 2352686"/>
                <a:gd name="connsiteY68" fmla="*/ 911666 h 1940416"/>
                <a:gd name="connsiteX69" fmla="*/ 963887 w 2352686"/>
                <a:gd name="connsiteY69" fmla="*/ 986424 h 1940416"/>
                <a:gd name="connsiteX70" fmla="*/ 967735 w 2352686"/>
                <a:gd name="connsiteY70" fmla="*/ 1001816 h 1940416"/>
                <a:gd name="connsiteX71" fmla="*/ 942999 w 2352686"/>
                <a:gd name="connsiteY71" fmla="*/ 997968 h 1940416"/>
                <a:gd name="connsiteX72" fmla="*/ 969384 w 2352686"/>
                <a:gd name="connsiteY72" fmla="*/ 1022704 h 1940416"/>
                <a:gd name="connsiteX73" fmla="*/ 1000167 w 2352686"/>
                <a:gd name="connsiteY73" fmla="*/ 1052937 h 1940416"/>
                <a:gd name="connsiteX74" fmla="*/ 1033698 w 2352686"/>
                <a:gd name="connsiteY74" fmla="*/ 1062832 h 1940416"/>
                <a:gd name="connsiteX75" fmla="*/ 1008962 w 2352686"/>
                <a:gd name="connsiteY75" fmla="*/ 1018856 h 1940416"/>
                <a:gd name="connsiteX76" fmla="*/ 1049089 w 2352686"/>
                <a:gd name="connsiteY76" fmla="*/ 1055686 h 1940416"/>
                <a:gd name="connsiteX77" fmla="*/ 1053487 w 2352686"/>
                <a:gd name="connsiteY77" fmla="*/ 1092515 h 1940416"/>
                <a:gd name="connsiteX78" fmla="*/ 1036996 w 2352686"/>
                <a:gd name="connsiteY78" fmla="*/ 1075475 h 1940416"/>
                <a:gd name="connsiteX79" fmla="*/ 1012810 w 2352686"/>
                <a:gd name="connsiteY79" fmla="*/ 1073826 h 1940416"/>
                <a:gd name="connsiteX80" fmla="*/ 1011710 w 2352686"/>
                <a:gd name="connsiteY80" fmla="*/ 1211799 h 1940416"/>
                <a:gd name="connsiteX81" fmla="*/ 1034248 w 2352686"/>
                <a:gd name="connsiteY81" fmla="*/ 1320088 h 1940416"/>
                <a:gd name="connsiteX82" fmla="*/ 1087568 w 2352686"/>
                <a:gd name="connsiteY82" fmla="*/ 1394846 h 1940416"/>
                <a:gd name="connsiteX83" fmla="*/ 1136490 w 2352686"/>
                <a:gd name="connsiteY83" fmla="*/ 1415735 h 1940416"/>
                <a:gd name="connsiteX84" fmla="*/ 1197506 w 2352686"/>
                <a:gd name="connsiteY84" fmla="*/ 1514130 h 1940416"/>
                <a:gd name="connsiteX85" fmla="*/ 1211249 w 2352686"/>
                <a:gd name="connsiteY85" fmla="*/ 1535568 h 1940416"/>
                <a:gd name="connsiteX86" fmla="*/ 1199155 w 2352686"/>
                <a:gd name="connsiteY86" fmla="*/ 1551509 h 1940416"/>
                <a:gd name="connsiteX87" fmla="*/ 1244780 w 2352686"/>
                <a:gd name="connsiteY87" fmla="*/ 1577894 h 1940416"/>
                <a:gd name="connsiteX88" fmla="*/ 1258522 w 2352686"/>
                <a:gd name="connsiteY88" fmla="*/ 1613075 h 1940416"/>
                <a:gd name="connsiteX89" fmla="*/ 1309094 w 2352686"/>
                <a:gd name="connsiteY89" fmla="*/ 1640559 h 1940416"/>
                <a:gd name="connsiteX90" fmla="*/ 1307445 w 2352686"/>
                <a:gd name="connsiteY90" fmla="*/ 1629565 h 1940416"/>
                <a:gd name="connsiteX91" fmla="*/ 1245879 w 2352686"/>
                <a:gd name="connsiteY91" fmla="*/ 1549310 h 1940416"/>
                <a:gd name="connsiteX92" fmla="*/ 1217845 w 2352686"/>
                <a:gd name="connsiteY92" fmla="*/ 1510832 h 1940416"/>
                <a:gd name="connsiteX93" fmla="*/ 1195308 w 2352686"/>
                <a:gd name="connsiteY93" fmla="*/ 1467406 h 1940416"/>
                <a:gd name="connsiteX94" fmla="*/ 1219494 w 2352686"/>
                <a:gd name="connsiteY94" fmla="*/ 1465207 h 1940416"/>
                <a:gd name="connsiteX95" fmla="*/ 1253575 w 2352686"/>
                <a:gd name="connsiteY95" fmla="*/ 1509183 h 1940416"/>
                <a:gd name="connsiteX96" fmla="*/ 1262920 w 2352686"/>
                <a:gd name="connsiteY96" fmla="*/ 1535568 h 1940416"/>
                <a:gd name="connsiteX97" fmla="*/ 1304147 w 2352686"/>
                <a:gd name="connsiteY97" fmla="*/ 1566900 h 1940416"/>
                <a:gd name="connsiteX98" fmla="*/ 1334380 w 2352686"/>
                <a:gd name="connsiteY98" fmla="*/ 1608677 h 1940416"/>
                <a:gd name="connsiteX99" fmla="*/ 1384952 w 2352686"/>
                <a:gd name="connsiteY99" fmla="*/ 1667494 h 1940416"/>
                <a:gd name="connsiteX100" fmla="*/ 1386051 w 2352686"/>
                <a:gd name="connsiteY100" fmla="*/ 1698277 h 1940416"/>
                <a:gd name="connsiteX101" fmla="*/ 1403092 w 2352686"/>
                <a:gd name="connsiteY101" fmla="*/ 1721364 h 1940416"/>
                <a:gd name="connsiteX102" fmla="*/ 1562503 w 2352686"/>
                <a:gd name="connsiteY102" fmla="*/ 1784029 h 1940416"/>
                <a:gd name="connsiteX103" fmla="*/ 1599332 w 2352686"/>
                <a:gd name="connsiteY103" fmla="*/ 1773035 h 1940416"/>
                <a:gd name="connsiteX104" fmla="*/ 1648805 w 2352686"/>
                <a:gd name="connsiteY104" fmla="*/ 1806017 h 1940416"/>
                <a:gd name="connsiteX105" fmla="*/ 1727411 w 2352686"/>
                <a:gd name="connsiteY105" fmla="*/ 1830203 h 1940416"/>
                <a:gd name="connsiteX106" fmla="*/ 1767538 w 2352686"/>
                <a:gd name="connsiteY106" fmla="*/ 1866483 h 1940416"/>
                <a:gd name="connsiteX107" fmla="*/ 1767538 w 2352686"/>
                <a:gd name="connsiteY107" fmla="*/ 1885173 h 1940416"/>
                <a:gd name="connsiteX108" fmla="*/ 1807116 w 2352686"/>
                <a:gd name="connsiteY108" fmla="*/ 1902763 h 1940416"/>
                <a:gd name="connsiteX109" fmla="*/ 1826905 w 2352686"/>
                <a:gd name="connsiteY109" fmla="*/ 1923651 h 1940416"/>
                <a:gd name="connsiteX110" fmla="*/ 1870880 w 2352686"/>
                <a:gd name="connsiteY110" fmla="*/ 1939592 h 1940416"/>
                <a:gd name="connsiteX111" fmla="*/ 1881874 w 2352686"/>
                <a:gd name="connsiteY111" fmla="*/ 1918704 h 1940416"/>
                <a:gd name="connsiteX112" fmla="*/ 1890669 w 2352686"/>
                <a:gd name="connsiteY112" fmla="*/ 1908809 h 1940416"/>
                <a:gd name="connsiteX113" fmla="*/ 1890669 w 2352686"/>
                <a:gd name="connsiteY113" fmla="*/ 1897816 h 1940416"/>
                <a:gd name="connsiteX114" fmla="*/ 1865384 w 2352686"/>
                <a:gd name="connsiteY114" fmla="*/ 1908809 h 1940416"/>
                <a:gd name="connsiteX115" fmla="*/ 1806566 w 2352686"/>
                <a:gd name="connsiteY115" fmla="*/ 1872530 h 1940416"/>
                <a:gd name="connsiteX116" fmla="*/ 1811514 w 2352686"/>
                <a:gd name="connsiteY116" fmla="*/ 1813713 h 1940416"/>
                <a:gd name="connsiteX117" fmla="*/ 1816461 w 2352686"/>
                <a:gd name="connsiteY117" fmla="*/ 1787327 h 1940416"/>
                <a:gd name="connsiteX118" fmla="*/ 1767538 w 2352686"/>
                <a:gd name="connsiteY118" fmla="*/ 1773035 h 1940416"/>
                <a:gd name="connsiteX119" fmla="*/ 1752147 w 2352686"/>
                <a:gd name="connsiteY119" fmla="*/ 1782930 h 1940416"/>
                <a:gd name="connsiteX120" fmla="*/ 1704873 w 2352686"/>
                <a:gd name="connsiteY120" fmla="*/ 1782380 h 1940416"/>
                <a:gd name="connsiteX121" fmla="*/ 1727411 w 2352686"/>
                <a:gd name="connsiteY121" fmla="*/ 1724662 h 1940416"/>
                <a:gd name="connsiteX122" fmla="*/ 1747749 w 2352686"/>
                <a:gd name="connsiteY122" fmla="*/ 1682336 h 1940416"/>
                <a:gd name="connsiteX123" fmla="*/ 1724662 w 2352686"/>
                <a:gd name="connsiteY123" fmla="*/ 1669693 h 1940416"/>
                <a:gd name="connsiteX124" fmla="*/ 1686184 w 2352686"/>
                <a:gd name="connsiteY124" fmla="*/ 1673541 h 1940416"/>
                <a:gd name="connsiteX125" fmla="*/ 1666395 w 2352686"/>
                <a:gd name="connsiteY125" fmla="*/ 1705423 h 1940416"/>
                <a:gd name="connsiteX126" fmla="*/ 1623519 w 2352686"/>
                <a:gd name="connsiteY126" fmla="*/ 1731259 h 1940416"/>
                <a:gd name="connsiteX127" fmla="*/ 1565251 w 2352686"/>
                <a:gd name="connsiteY127" fmla="*/ 1711470 h 1940416"/>
                <a:gd name="connsiteX128" fmla="*/ 1536117 w 2352686"/>
                <a:gd name="connsiteY128" fmla="*/ 1635612 h 1940416"/>
                <a:gd name="connsiteX129" fmla="*/ 1542164 w 2352686"/>
                <a:gd name="connsiteY129" fmla="*/ 1559754 h 1940416"/>
                <a:gd name="connsiteX130" fmla="*/ 1577344 w 2352686"/>
                <a:gd name="connsiteY130" fmla="*/ 1521276 h 1940416"/>
                <a:gd name="connsiteX131" fmla="*/ 1652103 w 2352686"/>
                <a:gd name="connsiteY131" fmla="*/ 1503686 h 1940416"/>
                <a:gd name="connsiteX132" fmla="*/ 1668593 w 2352686"/>
                <a:gd name="connsiteY132" fmla="*/ 1515779 h 1940416"/>
                <a:gd name="connsiteX133" fmla="*/ 1702674 w 2352686"/>
                <a:gd name="connsiteY133" fmla="*/ 1497089 h 1940416"/>
                <a:gd name="connsiteX134" fmla="*/ 1757644 w 2352686"/>
                <a:gd name="connsiteY134" fmla="*/ 1494891 h 1940416"/>
                <a:gd name="connsiteX135" fmla="*/ 1788427 w 2352686"/>
                <a:gd name="connsiteY135" fmla="*/ 1508633 h 1940416"/>
                <a:gd name="connsiteX136" fmla="*/ 1804917 w 2352686"/>
                <a:gd name="connsiteY136" fmla="*/ 1504785 h 1940416"/>
                <a:gd name="connsiteX137" fmla="*/ 1831303 w 2352686"/>
                <a:gd name="connsiteY137" fmla="*/ 1521825 h 1940416"/>
                <a:gd name="connsiteX138" fmla="*/ 1825256 w 2352686"/>
                <a:gd name="connsiteY138" fmla="*/ 1546562 h 1940416"/>
                <a:gd name="connsiteX139" fmla="*/ 1849992 w 2352686"/>
                <a:gd name="connsiteY139" fmla="*/ 1593286 h 1940416"/>
                <a:gd name="connsiteX140" fmla="*/ 1872529 w 2352686"/>
                <a:gd name="connsiteY140" fmla="*/ 1597133 h 1940416"/>
                <a:gd name="connsiteX141" fmla="*/ 1880225 w 2352686"/>
                <a:gd name="connsiteY141" fmla="*/ 1570748 h 1940416"/>
                <a:gd name="connsiteX142" fmla="*/ 1847793 w 2352686"/>
                <a:gd name="connsiteY142" fmla="*/ 1488844 h 1940416"/>
                <a:gd name="connsiteX143" fmla="*/ 1898365 w 2352686"/>
                <a:gd name="connsiteY143" fmla="*/ 1424530 h 1940416"/>
                <a:gd name="connsiteX144" fmla="*/ 1957732 w 2352686"/>
                <a:gd name="connsiteY144" fmla="*/ 1388250 h 1940416"/>
                <a:gd name="connsiteX145" fmla="*/ 1951136 w 2352686"/>
                <a:gd name="connsiteY145" fmla="*/ 1337129 h 1940416"/>
                <a:gd name="connsiteX146" fmla="*/ 1952785 w 2352686"/>
                <a:gd name="connsiteY146" fmla="*/ 1314042 h 1940416"/>
                <a:gd name="connsiteX147" fmla="*/ 1963779 w 2352686"/>
                <a:gd name="connsiteY147" fmla="*/ 1329433 h 1940416"/>
                <a:gd name="connsiteX148" fmla="*/ 1974223 w 2352686"/>
                <a:gd name="connsiteY148" fmla="*/ 1310743 h 1940416"/>
                <a:gd name="connsiteX149" fmla="*/ 1970925 w 2352686"/>
                <a:gd name="connsiteY149" fmla="*/ 1279411 h 1940416"/>
                <a:gd name="connsiteX150" fmla="*/ 1981369 w 2352686"/>
                <a:gd name="connsiteY150" fmla="*/ 1291504 h 1940416"/>
                <a:gd name="connsiteX151" fmla="*/ 1994012 w 2352686"/>
                <a:gd name="connsiteY151" fmla="*/ 1272265 h 1940416"/>
                <a:gd name="connsiteX152" fmla="*/ 2017099 w 2352686"/>
                <a:gd name="connsiteY152" fmla="*/ 1255224 h 1940416"/>
                <a:gd name="connsiteX153" fmla="*/ 2063273 w 2352686"/>
                <a:gd name="connsiteY153" fmla="*/ 1241482 h 1940416"/>
                <a:gd name="connsiteX154" fmla="*/ 2075366 w 2352686"/>
                <a:gd name="connsiteY154" fmla="*/ 1234886 h 1940416"/>
                <a:gd name="connsiteX155" fmla="*/ 2058875 w 2352686"/>
                <a:gd name="connsiteY155" fmla="*/ 1217845 h 1940416"/>
                <a:gd name="connsiteX156" fmla="*/ 2068220 w 2352686"/>
                <a:gd name="connsiteY156" fmla="*/ 1187612 h 1940416"/>
                <a:gd name="connsiteX157" fmla="*/ 2144628 w 2352686"/>
                <a:gd name="connsiteY157" fmla="*/ 1150783 h 1940416"/>
                <a:gd name="connsiteX158" fmla="*/ 2178159 w 2352686"/>
                <a:gd name="connsiteY158" fmla="*/ 1140888 h 1940416"/>
                <a:gd name="connsiteX159" fmla="*/ 2183106 w 2352686"/>
                <a:gd name="connsiteY159" fmla="*/ 1148034 h 1940416"/>
                <a:gd name="connsiteX160" fmla="*/ 2150674 w 2352686"/>
                <a:gd name="connsiteY160" fmla="*/ 1165624 h 1940416"/>
                <a:gd name="connsiteX161" fmla="*/ 2155621 w 2352686"/>
                <a:gd name="connsiteY161" fmla="*/ 1187062 h 1940416"/>
                <a:gd name="connsiteX162" fmla="*/ 2201796 w 2352686"/>
                <a:gd name="connsiteY162" fmla="*/ 1171121 h 1940416"/>
                <a:gd name="connsiteX163" fmla="*/ 2239725 w 2352686"/>
                <a:gd name="connsiteY163" fmla="*/ 1153531 h 1940416"/>
                <a:gd name="connsiteX164" fmla="*/ 2273256 w 2352686"/>
                <a:gd name="connsiteY164" fmla="*/ 1133742 h 1940416"/>
                <a:gd name="connsiteX165" fmla="*/ 2264461 w 2352686"/>
                <a:gd name="connsiteY165" fmla="*/ 1095813 h 1940416"/>
                <a:gd name="connsiteX166" fmla="*/ 2236976 w 2352686"/>
                <a:gd name="connsiteY166" fmla="*/ 1129345 h 1940416"/>
                <a:gd name="connsiteX167" fmla="*/ 2207842 w 2352686"/>
                <a:gd name="connsiteY167" fmla="*/ 1122748 h 1940416"/>
                <a:gd name="connsiteX168" fmla="*/ 2183656 w 2352686"/>
                <a:gd name="connsiteY168" fmla="*/ 1098562 h 1940416"/>
                <a:gd name="connsiteX169" fmla="*/ 2175960 w 2352686"/>
                <a:gd name="connsiteY169" fmla="*/ 1077124 h 1940416"/>
                <a:gd name="connsiteX170" fmla="*/ 2183656 w 2352686"/>
                <a:gd name="connsiteY170" fmla="*/ 1058434 h 1940416"/>
                <a:gd name="connsiteX171" fmla="*/ 2175960 w 2352686"/>
                <a:gd name="connsiteY171" fmla="*/ 1039745 h 1940416"/>
                <a:gd name="connsiteX172" fmla="*/ 2134183 w 2352686"/>
                <a:gd name="connsiteY172" fmla="*/ 1046891 h 1940416"/>
                <a:gd name="connsiteX173" fmla="*/ 2103950 w 2352686"/>
                <a:gd name="connsiteY173" fmla="*/ 1058984 h 1940416"/>
                <a:gd name="connsiteX174" fmla="*/ 2056677 w 2352686"/>
                <a:gd name="connsiteY174" fmla="*/ 1102959 h 1940416"/>
                <a:gd name="connsiteX175" fmla="*/ 2097904 w 2352686"/>
                <a:gd name="connsiteY175" fmla="*/ 1046891 h 1940416"/>
                <a:gd name="connsiteX176" fmla="*/ 2128137 w 2352686"/>
                <a:gd name="connsiteY176" fmla="*/ 1027102 h 1940416"/>
                <a:gd name="connsiteX177" fmla="*/ 2192451 w 2352686"/>
                <a:gd name="connsiteY177" fmla="*/ 1008412 h 1940416"/>
                <a:gd name="connsiteX178" fmla="*/ 2275455 w 2352686"/>
                <a:gd name="connsiteY178" fmla="*/ 1010061 h 1940416"/>
                <a:gd name="connsiteX179" fmla="*/ 2313933 w 2352686"/>
                <a:gd name="connsiteY179" fmla="*/ 979828 h 1940416"/>
                <a:gd name="connsiteX180" fmla="*/ 2350763 w 2352686"/>
                <a:gd name="connsiteY180" fmla="*/ 966086 h 1940416"/>
                <a:gd name="connsiteX181" fmla="*/ 2338669 w 2352686"/>
                <a:gd name="connsiteY181" fmla="*/ 912216 h 1940416"/>
                <a:gd name="connsiteX182" fmla="*/ 2323278 w 2352686"/>
                <a:gd name="connsiteY182" fmla="*/ 891327 h 1940416"/>
                <a:gd name="connsiteX183" fmla="*/ 2274355 w 2352686"/>
                <a:gd name="connsiteY183" fmla="*/ 910017 h 1940416"/>
                <a:gd name="connsiteX184" fmla="*/ 2318331 w 2352686"/>
                <a:gd name="connsiteY184" fmla="*/ 881983 h 1940416"/>
                <a:gd name="connsiteX185" fmla="*/ 2291945 w 2352686"/>
                <a:gd name="connsiteY185" fmla="*/ 869889 h 1940416"/>
                <a:gd name="connsiteX186" fmla="*/ 2236976 w 2352686"/>
                <a:gd name="connsiteY186" fmla="*/ 820967 h 1940416"/>
                <a:gd name="connsiteX187" fmla="*/ 2220485 w 2352686"/>
                <a:gd name="connsiteY187" fmla="*/ 752255 h 1940416"/>
                <a:gd name="connsiteX188" fmla="*/ 2191352 w 2352686"/>
                <a:gd name="connsiteY188" fmla="*/ 711578 h 1940416"/>
                <a:gd name="connsiteX189" fmla="*/ 2175960 w 2352686"/>
                <a:gd name="connsiteY189" fmla="*/ 682444 h 1940416"/>
                <a:gd name="connsiteX190" fmla="*/ 2147926 w 2352686"/>
                <a:gd name="connsiteY190" fmla="*/ 740162 h 1940416"/>
                <a:gd name="connsiteX191" fmla="*/ 2119891 w 2352686"/>
                <a:gd name="connsiteY191" fmla="*/ 761600 h 1940416"/>
                <a:gd name="connsiteX192" fmla="*/ 2088009 w 2352686"/>
                <a:gd name="connsiteY192" fmla="*/ 726419 h 1940416"/>
                <a:gd name="connsiteX193" fmla="*/ 2085261 w 2352686"/>
                <a:gd name="connsiteY193" fmla="*/ 661556 h 1940416"/>
                <a:gd name="connsiteX194" fmla="*/ 2042385 w 2352686"/>
                <a:gd name="connsiteY194" fmla="*/ 653310 h 1940416"/>
                <a:gd name="connsiteX195" fmla="*/ 2012152 w 2352686"/>
                <a:gd name="connsiteY195" fmla="*/ 604388 h 1940416"/>
                <a:gd name="connsiteX196" fmla="*/ 1978620 w 2352686"/>
                <a:gd name="connsiteY196" fmla="*/ 612633 h 1940416"/>
                <a:gd name="connsiteX197" fmla="*/ 1928049 w 2352686"/>
                <a:gd name="connsiteY197" fmla="*/ 600540 h 1940416"/>
                <a:gd name="connsiteX198" fmla="*/ 1920353 w 2352686"/>
                <a:gd name="connsiteY198" fmla="*/ 636820 h 1940416"/>
                <a:gd name="connsiteX199" fmla="*/ 1931896 w 2352686"/>
                <a:gd name="connsiteY199" fmla="*/ 699485 h 1940416"/>
                <a:gd name="connsiteX200" fmla="*/ 1902213 w 2352686"/>
                <a:gd name="connsiteY200" fmla="*/ 742910 h 1940416"/>
                <a:gd name="connsiteX201" fmla="*/ 1940691 w 2352686"/>
                <a:gd name="connsiteY201" fmla="*/ 775892 h 1940416"/>
                <a:gd name="connsiteX202" fmla="*/ 1937393 w 2352686"/>
                <a:gd name="connsiteY202" fmla="*/ 836908 h 1940416"/>
                <a:gd name="connsiteX203" fmla="*/ 1897266 w 2352686"/>
                <a:gd name="connsiteY203" fmla="*/ 868790 h 1940416"/>
                <a:gd name="connsiteX204" fmla="*/ 1903862 w 2352686"/>
                <a:gd name="connsiteY204" fmla="*/ 967185 h 1940416"/>
                <a:gd name="connsiteX205" fmla="*/ 1875828 w 2352686"/>
                <a:gd name="connsiteY205" fmla="*/ 983126 h 1940416"/>
                <a:gd name="connsiteX206" fmla="*/ 1832952 w 2352686"/>
                <a:gd name="connsiteY206" fmla="*/ 934753 h 1940416"/>
                <a:gd name="connsiteX207" fmla="*/ 1836250 w 2352686"/>
                <a:gd name="connsiteY207" fmla="*/ 870439 h 1940416"/>
                <a:gd name="connsiteX208" fmla="*/ 1768638 w 2352686"/>
                <a:gd name="connsiteY208" fmla="*/ 850650 h 1940416"/>
                <a:gd name="connsiteX209" fmla="*/ 1716966 w 2352686"/>
                <a:gd name="connsiteY209" fmla="*/ 818768 h 1940416"/>
                <a:gd name="connsiteX210" fmla="*/ 1641658 w 2352686"/>
                <a:gd name="connsiteY210" fmla="*/ 803376 h 1940416"/>
                <a:gd name="connsiteX211" fmla="*/ 1620220 w 2352686"/>
                <a:gd name="connsiteY211" fmla="*/ 742361 h 1940416"/>
                <a:gd name="connsiteX212" fmla="*/ 1593835 w 2352686"/>
                <a:gd name="connsiteY212" fmla="*/ 736864 h 1940416"/>
                <a:gd name="connsiteX213" fmla="*/ 1637811 w 2352686"/>
                <a:gd name="connsiteY213" fmla="*/ 634071 h 1940416"/>
                <a:gd name="connsiteX214" fmla="*/ 1666944 w 2352686"/>
                <a:gd name="connsiteY214" fmla="*/ 624177 h 1940416"/>
                <a:gd name="connsiteX215" fmla="*/ 1669693 w 2352686"/>
                <a:gd name="connsiteY215" fmla="*/ 569757 h 1940416"/>
                <a:gd name="connsiteX216" fmla="*/ 1690031 w 2352686"/>
                <a:gd name="connsiteY216" fmla="*/ 540623 h 1940416"/>
                <a:gd name="connsiteX217" fmla="*/ 1720814 w 2352686"/>
                <a:gd name="connsiteY217" fmla="*/ 530729 h 1940416"/>
                <a:gd name="connsiteX218" fmla="*/ 1740603 w 2352686"/>
                <a:gd name="connsiteY218" fmla="*/ 501045 h 1940416"/>
                <a:gd name="connsiteX219" fmla="*/ 1711469 w 2352686"/>
                <a:gd name="connsiteY219" fmla="*/ 476859 h 1940416"/>
                <a:gd name="connsiteX220" fmla="*/ 1737855 w 2352686"/>
                <a:gd name="connsiteY220" fmla="*/ 487853 h 1940416"/>
                <a:gd name="connsiteX221" fmla="*/ 1768088 w 2352686"/>
                <a:gd name="connsiteY221" fmla="*/ 448824 h 1940416"/>
                <a:gd name="connsiteX222" fmla="*/ 1749948 w 2352686"/>
                <a:gd name="connsiteY222" fmla="*/ 431234 h 1940416"/>
                <a:gd name="connsiteX223" fmla="*/ 1777982 w 2352686"/>
                <a:gd name="connsiteY223" fmla="*/ 435082 h 1940416"/>
                <a:gd name="connsiteX224" fmla="*/ 1787327 w 2352686"/>
                <a:gd name="connsiteY224" fmla="*/ 450474 h 1940416"/>
                <a:gd name="connsiteX225" fmla="*/ 1819759 w 2352686"/>
                <a:gd name="connsiteY225" fmla="*/ 439480 h 1940416"/>
                <a:gd name="connsiteX226" fmla="*/ 1851641 w 2352686"/>
                <a:gd name="connsiteY226" fmla="*/ 403200 h 1940416"/>
                <a:gd name="connsiteX227" fmla="*/ 1859337 w 2352686"/>
                <a:gd name="connsiteY227" fmla="*/ 388908 h 1940416"/>
                <a:gd name="connsiteX228" fmla="*/ 1830203 w 2352686"/>
                <a:gd name="connsiteY228" fmla="*/ 334488 h 1940416"/>
                <a:gd name="connsiteX229" fmla="*/ 1854939 w 2352686"/>
                <a:gd name="connsiteY229" fmla="*/ 316898 h 1940416"/>
                <a:gd name="connsiteX230" fmla="*/ 1804368 w 2352686"/>
                <a:gd name="connsiteY230" fmla="*/ 276771 h 1940416"/>
                <a:gd name="connsiteX231" fmla="*/ 1776883 w 2352686"/>
                <a:gd name="connsiteY231" fmla="*/ 276221 h 1940416"/>
                <a:gd name="connsiteX232" fmla="*/ 1768088 w 2352686"/>
                <a:gd name="connsiteY232" fmla="*/ 321845 h 1940416"/>
                <a:gd name="connsiteX233" fmla="*/ 1766439 w 2352686"/>
                <a:gd name="connsiteY233" fmla="*/ 363622 h 1940416"/>
                <a:gd name="connsiteX234" fmla="*/ 1757094 w 2352686"/>
                <a:gd name="connsiteY234" fmla="*/ 365271 h 1940416"/>
                <a:gd name="connsiteX235" fmla="*/ 1749398 w 2352686"/>
                <a:gd name="connsiteY235" fmla="*/ 346582 h 1940416"/>
                <a:gd name="connsiteX236" fmla="*/ 1747749 w 2352686"/>
                <a:gd name="connsiteY236" fmla="*/ 366371 h 1940416"/>
                <a:gd name="connsiteX237" fmla="*/ 1749398 w 2352686"/>
                <a:gd name="connsiteY237" fmla="*/ 387809 h 1940416"/>
                <a:gd name="connsiteX238" fmla="*/ 1734556 w 2352686"/>
                <a:gd name="connsiteY238" fmla="*/ 396604 h 1940416"/>
                <a:gd name="connsiteX239" fmla="*/ 1712019 w 2352686"/>
                <a:gd name="connsiteY239" fmla="*/ 364721 h 1940416"/>
                <a:gd name="connsiteX240" fmla="*/ 1719715 w 2352686"/>
                <a:gd name="connsiteY240" fmla="*/ 337237 h 1940416"/>
                <a:gd name="connsiteX241" fmla="*/ 1703224 w 2352686"/>
                <a:gd name="connsiteY241" fmla="*/ 300957 h 1940416"/>
                <a:gd name="connsiteX242" fmla="*/ 1686184 w 2352686"/>
                <a:gd name="connsiteY242" fmla="*/ 317998 h 1940416"/>
                <a:gd name="connsiteX243" fmla="*/ 1685084 w 2352686"/>
                <a:gd name="connsiteY243" fmla="*/ 349880 h 1940416"/>
                <a:gd name="connsiteX244" fmla="*/ 1669693 w 2352686"/>
                <a:gd name="connsiteY244" fmla="*/ 309202 h 1940416"/>
                <a:gd name="connsiteX245" fmla="*/ 1678488 w 2352686"/>
                <a:gd name="connsiteY245" fmla="*/ 283367 h 1940416"/>
                <a:gd name="connsiteX246" fmla="*/ 1644407 w 2352686"/>
                <a:gd name="connsiteY246" fmla="*/ 276221 h 1940416"/>
                <a:gd name="connsiteX247" fmla="*/ 1650454 w 2352686"/>
                <a:gd name="connsiteY247" fmla="*/ 251485 h 1940416"/>
                <a:gd name="connsiteX248" fmla="*/ 1622419 w 2352686"/>
                <a:gd name="connsiteY248" fmla="*/ 178375 h 1940416"/>
                <a:gd name="connsiteX249" fmla="*/ 1599882 w 2352686"/>
                <a:gd name="connsiteY249" fmla="*/ 156937 h 1940416"/>
                <a:gd name="connsiteX250" fmla="*/ 1616372 w 2352686"/>
                <a:gd name="connsiteY250" fmla="*/ 107465 h 1940416"/>
                <a:gd name="connsiteX251" fmla="*/ 1642208 w 2352686"/>
                <a:gd name="connsiteY251" fmla="*/ 105266 h 1940416"/>
                <a:gd name="connsiteX252" fmla="*/ 1649904 w 2352686"/>
                <a:gd name="connsiteY252" fmla="*/ 95372 h 1940416"/>
                <a:gd name="connsiteX253" fmla="*/ 1648805 w 2352686"/>
                <a:gd name="connsiteY253" fmla="*/ 88775 h 194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52686" h="1940416">
                  <a:moveTo>
                    <a:pt x="1648805" y="88775"/>
                  </a:moveTo>
                  <a:cubicBezTo>
                    <a:pt x="1651003" y="85477"/>
                    <a:pt x="1675190" y="25011"/>
                    <a:pt x="1675190" y="25011"/>
                  </a:cubicBezTo>
                  <a:lnTo>
                    <a:pt x="1618022" y="4123"/>
                  </a:lnTo>
                  <a:lnTo>
                    <a:pt x="1583941" y="26110"/>
                  </a:lnTo>
                  <a:lnTo>
                    <a:pt x="1574596" y="57993"/>
                  </a:lnTo>
                  <a:lnTo>
                    <a:pt x="1574596" y="106366"/>
                  </a:lnTo>
                  <a:lnTo>
                    <a:pt x="1579543" y="138248"/>
                  </a:lnTo>
                  <a:lnTo>
                    <a:pt x="1553708" y="193767"/>
                  </a:lnTo>
                  <a:lnTo>
                    <a:pt x="1553708" y="241040"/>
                  </a:lnTo>
                  <a:lnTo>
                    <a:pt x="1577344" y="277320"/>
                  </a:lnTo>
                  <a:lnTo>
                    <a:pt x="1606478" y="291063"/>
                  </a:lnTo>
                  <a:lnTo>
                    <a:pt x="1603730" y="326243"/>
                  </a:lnTo>
                  <a:lnTo>
                    <a:pt x="1578444" y="377364"/>
                  </a:lnTo>
                  <a:lnTo>
                    <a:pt x="1559754" y="347681"/>
                  </a:lnTo>
                  <a:lnTo>
                    <a:pt x="1514130" y="356476"/>
                  </a:lnTo>
                  <a:lnTo>
                    <a:pt x="1509182" y="377914"/>
                  </a:lnTo>
                  <a:lnTo>
                    <a:pt x="1374508" y="356476"/>
                  </a:lnTo>
                  <a:lnTo>
                    <a:pt x="1369011" y="328442"/>
                  </a:lnTo>
                  <a:lnTo>
                    <a:pt x="1340976" y="364721"/>
                  </a:lnTo>
                  <a:lnTo>
                    <a:pt x="1340976" y="413644"/>
                  </a:lnTo>
                  <a:lnTo>
                    <a:pt x="1297001" y="368569"/>
                  </a:lnTo>
                  <a:lnTo>
                    <a:pt x="1187062" y="368569"/>
                  </a:lnTo>
                  <a:lnTo>
                    <a:pt x="1210149" y="340535"/>
                  </a:lnTo>
                  <a:lnTo>
                    <a:pt x="1171121" y="308653"/>
                  </a:lnTo>
                  <a:lnTo>
                    <a:pt x="1050189" y="272373"/>
                  </a:lnTo>
                  <a:lnTo>
                    <a:pt x="1024903" y="302056"/>
                  </a:lnTo>
                  <a:lnTo>
                    <a:pt x="956191" y="254783"/>
                  </a:lnTo>
                  <a:lnTo>
                    <a:pt x="908368" y="288864"/>
                  </a:lnTo>
                  <a:lnTo>
                    <a:pt x="881433" y="263028"/>
                  </a:lnTo>
                  <a:lnTo>
                    <a:pt x="806125" y="292712"/>
                  </a:lnTo>
                  <a:lnTo>
                    <a:pt x="806125" y="341634"/>
                  </a:lnTo>
                  <a:lnTo>
                    <a:pt x="651661" y="264677"/>
                  </a:lnTo>
                  <a:lnTo>
                    <a:pt x="461467" y="241040"/>
                  </a:lnTo>
                  <a:lnTo>
                    <a:pt x="392756" y="192118"/>
                  </a:lnTo>
                  <a:lnTo>
                    <a:pt x="285016" y="241040"/>
                  </a:lnTo>
                  <a:lnTo>
                    <a:pt x="245988" y="320196"/>
                  </a:lnTo>
                  <a:lnTo>
                    <a:pt x="198164" y="324594"/>
                  </a:lnTo>
                  <a:lnTo>
                    <a:pt x="204761" y="352628"/>
                  </a:lnTo>
                  <a:lnTo>
                    <a:pt x="287215" y="422989"/>
                  </a:lnTo>
                  <a:lnTo>
                    <a:pt x="277870" y="452672"/>
                  </a:lnTo>
                  <a:lnTo>
                    <a:pt x="238842" y="440029"/>
                  </a:lnTo>
                  <a:lnTo>
                    <a:pt x="163534" y="466964"/>
                  </a:lnTo>
                  <a:lnTo>
                    <a:pt x="200363" y="515337"/>
                  </a:lnTo>
                  <a:lnTo>
                    <a:pt x="292162" y="515337"/>
                  </a:lnTo>
                  <a:lnTo>
                    <a:pt x="292162" y="553816"/>
                  </a:lnTo>
                  <a:lnTo>
                    <a:pt x="226748" y="590096"/>
                  </a:lnTo>
                  <a:lnTo>
                    <a:pt x="239941" y="696186"/>
                  </a:lnTo>
                  <a:lnTo>
                    <a:pt x="282817" y="733566"/>
                  </a:lnTo>
                  <a:lnTo>
                    <a:pt x="392756" y="733566"/>
                  </a:lnTo>
                  <a:lnTo>
                    <a:pt x="324044" y="810523"/>
                  </a:lnTo>
                  <a:lnTo>
                    <a:pt x="255332" y="863843"/>
                  </a:lnTo>
                  <a:lnTo>
                    <a:pt x="111313" y="932554"/>
                  </a:lnTo>
                  <a:lnTo>
                    <a:pt x="4123" y="959489"/>
                  </a:lnTo>
                  <a:lnTo>
                    <a:pt x="95372" y="946846"/>
                  </a:lnTo>
                  <a:lnTo>
                    <a:pt x="186621" y="912766"/>
                  </a:lnTo>
                  <a:lnTo>
                    <a:pt x="319097" y="857246"/>
                  </a:lnTo>
                  <a:lnTo>
                    <a:pt x="396604" y="801727"/>
                  </a:lnTo>
                  <a:lnTo>
                    <a:pt x="453772" y="731367"/>
                  </a:lnTo>
                  <a:lnTo>
                    <a:pt x="458169" y="680245"/>
                  </a:lnTo>
                  <a:lnTo>
                    <a:pt x="513138" y="646164"/>
                  </a:lnTo>
                  <a:lnTo>
                    <a:pt x="483455" y="706081"/>
                  </a:lnTo>
                  <a:lnTo>
                    <a:pt x="494999" y="727519"/>
                  </a:lnTo>
                  <a:lnTo>
                    <a:pt x="577453" y="689040"/>
                  </a:lnTo>
                  <a:lnTo>
                    <a:pt x="559313" y="652761"/>
                  </a:lnTo>
                  <a:lnTo>
                    <a:pt x="625826" y="678596"/>
                  </a:lnTo>
                  <a:lnTo>
                    <a:pt x="728618" y="720373"/>
                  </a:lnTo>
                  <a:lnTo>
                    <a:pt x="803926" y="817669"/>
                  </a:lnTo>
                  <a:lnTo>
                    <a:pt x="870439" y="875386"/>
                  </a:lnTo>
                  <a:lnTo>
                    <a:pt x="904520" y="911666"/>
                  </a:lnTo>
                  <a:lnTo>
                    <a:pt x="963887" y="986424"/>
                  </a:lnTo>
                  <a:lnTo>
                    <a:pt x="967735" y="1001816"/>
                  </a:lnTo>
                  <a:lnTo>
                    <a:pt x="942999" y="997968"/>
                  </a:lnTo>
                  <a:lnTo>
                    <a:pt x="969384" y="1022704"/>
                  </a:lnTo>
                  <a:lnTo>
                    <a:pt x="1000167" y="1052937"/>
                  </a:lnTo>
                  <a:lnTo>
                    <a:pt x="1033698" y="1062832"/>
                  </a:lnTo>
                  <a:lnTo>
                    <a:pt x="1008962" y="1018856"/>
                  </a:lnTo>
                  <a:lnTo>
                    <a:pt x="1049089" y="1055686"/>
                  </a:lnTo>
                  <a:lnTo>
                    <a:pt x="1053487" y="1092515"/>
                  </a:lnTo>
                  <a:lnTo>
                    <a:pt x="1036996" y="1075475"/>
                  </a:lnTo>
                  <a:lnTo>
                    <a:pt x="1012810" y="1073826"/>
                  </a:lnTo>
                  <a:lnTo>
                    <a:pt x="1011710" y="1211799"/>
                  </a:lnTo>
                  <a:lnTo>
                    <a:pt x="1034248" y="1320088"/>
                  </a:lnTo>
                  <a:lnTo>
                    <a:pt x="1087568" y="1394846"/>
                  </a:lnTo>
                  <a:lnTo>
                    <a:pt x="1136490" y="1415735"/>
                  </a:lnTo>
                  <a:lnTo>
                    <a:pt x="1197506" y="1514130"/>
                  </a:lnTo>
                  <a:lnTo>
                    <a:pt x="1211249" y="1535568"/>
                  </a:lnTo>
                  <a:lnTo>
                    <a:pt x="1199155" y="1551509"/>
                  </a:lnTo>
                  <a:lnTo>
                    <a:pt x="1244780" y="1577894"/>
                  </a:lnTo>
                  <a:lnTo>
                    <a:pt x="1258522" y="1613075"/>
                  </a:lnTo>
                  <a:lnTo>
                    <a:pt x="1309094" y="1640559"/>
                  </a:lnTo>
                  <a:lnTo>
                    <a:pt x="1307445" y="1629565"/>
                  </a:lnTo>
                  <a:lnTo>
                    <a:pt x="1245879" y="1549310"/>
                  </a:lnTo>
                  <a:lnTo>
                    <a:pt x="1217845" y="1510832"/>
                  </a:lnTo>
                  <a:lnTo>
                    <a:pt x="1195308" y="1467406"/>
                  </a:lnTo>
                  <a:lnTo>
                    <a:pt x="1219494" y="1465207"/>
                  </a:lnTo>
                  <a:lnTo>
                    <a:pt x="1253575" y="1509183"/>
                  </a:lnTo>
                  <a:lnTo>
                    <a:pt x="1262920" y="1535568"/>
                  </a:lnTo>
                  <a:lnTo>
                    <a:pt x="1304147" y="1566900"/>
                  </a:lnTo>
                  <a:lnTo>
                    <a:pt x="1334380" y="1608677"/>
                  </a:lnTo>
                  <a:lnTo>
                    <a:pt x="1384952" y="1667494"/>
                  </a:lnTo>
                  <a:lnTo>
                    <a:pt x="1386051" y="1698277"/>
                  </a:lnTo>
                  <a:lnTo>
                    <a:pt x="1403092" y="1721364"/>
                  </a:lnTo>
                  <a:lnTo>
                    <a:pt x="1562503" y="1784029"/>
                  </a:lnTo>
                  <a:lnTo>
                    <a:pt x="1599332" y="1773035"/>
                  </a:lnTo>
                  <a:lnTo>
                    <a:pt x="1648805" y="1806017"/>
                  </a:lnTo>
                  <a:lnTo>
                    <a:pt x="1727411" y="1830203"/>
                  </a:lnTo>
                  <a:lnTo>
                    <a:pt x="1767538" y="1866483"/>
                  </a:lnTo>
                  <a:lnTo>
                    <a:pt x="1767538" y="1885173"/>
                  </a:lnTo>
                  <a:lnTo>
                    <a:pt x="1807116" y="1902763"/>
                  </a:lnTo>
                  <a:lnTo>
                    <a:pt x="1826905" y="1923651"/>
                  </a:lnTo>
                  <a:lnTo>
                    <a:pt x="1870880" y="1939592"/>
                  </a:lnTo>
                  <a:lnTo>
                    <a:pt x="1881874" y="1918704"/>
                  </a:lnTo>
                  <a:lnTo>
                    <a:pt x="1890669" y="1908809"/>
                  </a:lnTo>
                  <a:lnTo>
                    <a:pt x="1890669" y="1897816"/>
                  </a:lnTo>
                  <a:lnTo>
                    <a:pt x="1865384" y="1908809"/>
                  </a:lnTo>
                  <a:lnTo>
                    <a:pt x="1806566" y="1872530"/>
                  </a:lnTo>
                  <a:lnTo>
                    <a:pt x="1811514" y="1813713"/>
                  </a:lnTo>
                  <a:lnTo>
                    <a:pt x="1816461" y="1787327"/>
                  </a:lnTo>
                  <a:lnTo>
                    <a:pt x="1767538" y="1773035"/>
                  </a:lnTo>
                  <a:lnTo>
                    <a:pt x="1752147" y="1782930"/>
                  </a:lnTo>
                  <a:lnTo>
                    <a:pt x="1704873" y="1782380"/>
                  </a:lnTo>
                  <a:lnTo>
                    <a:pt x="1727411" y="1724662"/>
                  </a:lnTo>
                  <a:lnTo>
                    <a:pt x="1747749" y="1682336"/>
                  </a:lnTo>
                  <a:lnTo>
                    <a:pt x="1724662" y="1669693"/>
                  </a:lnTo>
                  <a:lnTo>
                    <a:pt x="1686184" y="1673541"/>
                  </a:lnTo>
                  <a:lnTo>
                    <a:pt x="1666395" y="1705423"/>
                  </a:lnTo>
                  <a:lnTo>
                    <a:pt x="1623519" y="1731259"/>
                  </a:lnTo>
                  <a:lnTo>
                    <a:pt x="1565251" y="1711470"/>
                  </a:lnTo>
                  <a:lnTo>
                    <a:pt x="1536117" y="1635612"/>
                  </a:lnTo>
                  <a:lnTo>
                    <a:pt x="1542164" y="1559754"/>
                  </a:lnTo>
                  <a:lnTo>
                    <a:pt x="1577344" y="1521276"/>
                  </a:lnTo>
                  <a:lnTo>
                    <a:pt x="1652103" y="1503686"/>
                  </a:lnTo>
                  <a:lnTo>
                    <a:pt x="1668593" y="1515779"/>
                  </a:lnTo>
                  <a:lnTo>
                    <a:pt x="1702674" y="1497089"/>
                  </a:lnTo>
                  <a:lnTo>
                    <a:pt x="1757644" y="1494891"/>
                  </a:lnTo>
                  <a:lnTo>
                    <a:pt x="1788427" y="1508633"/>
                  </a:lnTo>
                  <a:lnTo>
                    <a:pt x="1804917" y="1504785"/>
                  </a:lnTo>
                  <a:lnTo>
                    <a:pt x="1831303" y="1521825"/>
                  </a:lnTo>
                  <a:lnTo>
                    <a:pt x="1825256" y="1546562"/>
                  </a:lnTo>
                  <a:lnTo>
                    <a:pt x="1849992" y="1593286"/>
                  </a:lnTo>
                  <a:lnTo>
                    <a:pt x="1872529" y="1597133"/>
                  </a:lnTo>
                  <a:lnTo>
                    <a:pt x="1880225" y="1570748"/>
                  </a:lnTo>
                  <a:lnTo>
                    <a:pt x="1847793" y="1488844"/>
                  </a:lnTo>
                  <a:lnTo>
                    <a:pt x="1898365" y="1424530"/>
                  </a:lnTo>
                  <a:lnTo>
                    <a:pt x="1957732" y="1388250"/>
                  </a:lnTo>
                  <a:lnTo>
                    <a:pt x="1951136" y="1337129"/>
                  </a:lnTo>
                  <a:lnTo>
                    <a:pt x="1952785" y="1314042"/>
                  </a:lnTo>
                  <a:lnTo>
                    <a:pt x="1963779" y="1329433"/>
                  </a:lnTo>
                  <a:lnTo>
                    <a:pt x="1974223" y="1310743"/>
                  </a:lnTo>
                  <a:lnTo>
                    <a:pt x="1970925" y="1279411"/>
                  </a:lnTo>
                  <a:lnTo>
                    <a:pt x="1981369" y="1291504"/>
                  </a:lnTo>
                  <a:lnTo>
                    <a:pt x="1994012" y="1272265"/>
                  </a:lnTo>
                  <a:lnTo>
                    <a:pt x="2017099" y="1255224"/>
                  </a:lnTo>
                  <a:lnTo>
                    <a:pt x="2063273" y="1241482"/>
                  </a:lnTo>
                  <a:lnTo>
                    <a:pt x="2075366" y="1234886"/>
                  </a:lnTo>
                  <a:lnTo>
                    <a:pt x="2058875" y="1217845"/>
                  </a:lnTo>
                  <a:lnTo>
                    <a:pt x="2068220" y="1187612"/>
                  </a:lnTo>
                  <a:lnTo>
                    <a:pt x="2144628" y="1150783"/>
                  </a:lnTo>
                  <a:lnTo>
                    <a:pt x="2178159" y="1140888"/>
                  </a:lnTo>
                  <a:lnTo>
                    <a:pt x="2183106" y="1148034"/>
                  </a:lnTo>
                  <a:lnTo>
                    <a:pt x="2150674" y="1165624"/>
                  </a:lnTo>
                  <a:lnTo>
                    <a:pt x="2155621" y="1187062"/>
                  </a:lnTo>
                  <a:lnTo>
                    <a:pt x="2201796" y="1171121"/>
                  </a:lnTo>
                  <a:lnTo>
                    <a:pt x="2239725" y="1153531"/>
                  </a:lnTo>
                  <a:lnTo>
                    <a:pt x="2273256" y="1133742"/>
                  </a:lnTo>
                  <a:lnTo>
                    <a:pt x="2264461" y="1095813"/>
                  </a:lnTo>
                  <a:lnTo>
                    <a:pt x="2236976" y="1129345"/>
                  </a:lnTo>
                  <a:lnTo>
                    <a:pt x="2207842" y="1122748"/>
                  </a:lnTo>
                  <a:lnTo>
                    <a:pt x="2183656" y="1098562"/>
                  </a:lnTo>
                  <a:lnTo>
                    <a:pt x="2175960" y="1077124"/>
                  </a:lnTo>
                  <a:lnTo>
                    <a:pt x="2183656" y="1058434"/>
                  </a:lnTo>
                  <a:lnTo>
                    <a:pt x="2175960" y="1039745"/>
                  </a:lnTo>
                  <a:lnTo>
                    <a:pt x="2134183" y="1046891"/>
                  </a:lnTo>
                  <a:lnTo>
                    <a:pt x="2103950" y="1058984"/>
                  </a:lnTo>
                  <a:lnTo>
                    <a:pt x="2056677" y="1102959"/>
                  </a:lnTo>
                  <a:lnTo>
                    <a:pt x="2097904" y="1046891"/>
                  </a:lnTo>
                  <a:lnTo>
                    <a:pt x="2128137" y="1027102"/>
                  </a:lnTo>
                  <a:lnTo>
                    <a:pt x="2192451" y="1008412"/>
                  </a:lnTo>
                  <a:lnTo>
                    <a:pt x="2275455" y="1010061"/>
                  </a:lnTo>
                  <a:lnTo>
                    <a:pt x="2313933" y="979828"/>
                  </a:lnTo>
                  <a:lnTo>
                    <a:pt x="2350763" y="966086"/>
                  </a:lnTo>
                  <a:lnTo>
                    <a:pt x="2338669" y="912216"/>
                  </a:lnTo>
                  <a:lnTo>
                    <a:pt x="2323278" y="891327"/>
                  </a:lnTo>
                  <a:lnTo>
                    <a:pt x="2274355" y="910017"/>
                  </a:lnTo>
                  <a:lnTo>
                    <a:pt x="2318331" y="881983"/>
                  </a:lnTo>
                  <a:lnTo>
                    <a:pt x="2291945" y="869889"/>
                  </a:lnTo>
                  <a:lnTo>
                    <a:pt x="2236976" y="820967"/>
                  </a:lnTo>
                  <a:lnTo>
                    <a:pt x="2220485" y="752255"/>
                  </a:lnTo>
                  <a:lnTo>
                    <a:pt x="2191352" y="711578"/>
                  </a:lnTo>
                  <a:lnTo>
                    <a:pt x="2175960" y="682444"/>
                  </a:lnTo>
                  <a:lnTo>
                    <a:pt x="2147926" y="740162"/>
                  </a:lnTo>
                  <a:lnTo>
                    <a:pt x="2119891" y="761600"/>
                  </a:lnTo>
                  <a:lnTo>
                    <a:pt x="2088009" y="726419"/>
                  </a:lnTo>
                  <a:lnTo>
                    <a:pt x="2085261" y="661556"/>
                  </a:lnTo>
                  <a:lnTo>
                    <a:pt x="2042385" y="653310"/>
                  </a:lnTo>
                  <a:lnTo>
                    <a:pt x="2012152" y="604388"/>
                  </a:lnTo>
                  <a:lnTo>
                    <a:pt x="1978620" y="612633"/>
                  </a:lnTo>
                  <a:lnTo>
                    <a:pt x="1928049" y="600540"/>
                  </a:lnTo>
                  <a:lnTo>
                    <a:pt x="1920353" y="636820"/>
                  </a:lnTo>
                  <a:lnTo>
                    <a:pt x="1931896" y="699485"/>
                  </a:lnTo>
                  <a:lnTo>
                    <a:pt x="1902213" y="742910"/>
                  </a:lnTo>
                  <a:lnTo>
                    <a:pt x="1940691" y="775892"/>
                  </a:lnTo>
                  <a:lnTo>
                    <a:pt x="1937393" y="836908"/>
                  </a:lnTo>
                  <a:lnTo>
                    <a:pt x="1897266" y="868790"/>
                  </a:lnTo>
                  <a:lnTo>
                    <a:pt x="1903862" y="967185"/>
                  </a:lnTo>
                  <a:lnTo>
                    <a:pt x="1875828" y="983126"/>
                  </a:lnTo>
                  <a:lnTo>
                    <a:pt x="1832952" y="934753"/>
                  </a:lnTo>
                  <a:lnTo>
                    <a:pt x="1836250" y="870439"/>
                  </a:lnTo>
                  <a:lnTo>
                    <a:pt x="1768638" y="850650"/>
                  </a:lnTo>
                  <a:lnTo>
                    <a:pt x="1716966" y="818768"/>
                  </a:lnTo>
                  <a:lnTo>
                    <a:pt x="1641658" y="803376"/>
                  </a:lnTo>
                  <a:lnTo>
                    <a:pt x="1620220" y="742361"/>
                  </a:lnTo>
                  <a:lnTo>
                    <a:pt x="1593835" y="736864"/>
                  </a:lnTo>
                  <a:lnTo>
                    <a:pt x="1637811" y="634071"/>
                  </a:lnTo>
                  <a:lnTo>
                    <a:pt x="1666944" y="624177"/>
                  </a:lnTo>
                  <a:lnTo>
                    <a:pt x="1669693" y="569757"/>
                  </a:lnTo>
                  <a:lnTo>
                    <a:pt x="1690031" y="540623"/>
                  </a:lnTo>
                  <a:lnTo>
                    <a:pt x="1720814" y="530729"/>
                  </a:lnTo>
                  <a:lnTo>
                    <a:pt x="1740603" y="501045"/>
                  </a:lnTo>
                  <a:lnTo>
                    <a:pt x="1711469" y="476859"/>
                  </a:lnTo>
                  <a:lnTo>
                    <a:pt x="1737855" y="487853"/>
                  </a:lnTo>
                  <a:lnTo>
                    <a:pt x="1768088" y="448824"/>
                  </a:lnTo>
                  <a:lnTo>
                    <a:pt x="1749948" y="431234"/>
                  </a:lnTo>
                  <a:lnTo>
                    <a:pt x="1777982" y="435082"/>
                  </a:lnTo>
                  <a:lnTo>
                    <a:pt x="1787327" y="450474"/>
                  </a:lnTo>
                  <a:lnTo>
                    <a:pt x="1819759" y="439480"/>
                  </a:lnTo>
                  <a:lnTo>
                    <a:pt x="1851641" y="403200"/>
                  </a:lnTo>
                  <a:lnTo>
                    <a:pt x="1859337" y="388908"/>
                  </a:lnTo>
                  <a:lnTo>
                    <a:pt x="1830203" y="334488"/>
                  </a:lnTo>
                  <a:lnTo>
                    <a:pt x="1854939" y="316898"/>
                  </a:lnTo>
                  <a:lnTo>
                    <a:pt x="1804368" y="276771"/>
                  </a:lnTo>
                  <a:lnTo>
                    <a:pt x="1776883" y="276221"/>
                  </a:lnTo>
                  <a:lnTo>
                    <a:pt x="1768088" y="321845"/>
                  </a:lnTo>
                  <a:lnTo>
                    <a:pt x="1766439" y="363622"/>
                  </a:lnTo>
                  <a:lnTo>
                    <a:pt x="1757094" y="365271"/>
                  </a:lnTo>
                  <a:lnTo>
                    <a:pt x="1749398" y="346582"/>
                  </a:lnTo>
                  <a:lnTo>
                    <a:pt x="1747749" y="366371"/>
                  </a:lnTo>
                  <a:lnTo>
                    <a:pt x="1749398" y="387809"/>
                  </a:lnTo>
                  <a:lnTo>
                    <a:pt x="1734556" y="396604"/>
                  </a:lnTo>
                  <a:lnTo>
                    <a:pt x="1712019" y="364721"/>
                  </a:lnTo>
                  <a:lnTo>
                    <a:pt x="1719715" y="337237"/>
                  </a:lnTo>
                  <a:lnTo>
                    <a:pt x="1703224" y="300957"/>
                  </a:lnTo>
                  <a:lnTo>
                    <a:pt x="1686184" y="317998"/>
                  </a:lnTo>
                  <a:lnTo>
                    <a:pt x="1685084" y="349880"/>
                  </a:lnTo>
                  <a:lnTo>
                    <a:pt x="1669693" y="309202"/>
                  </a:lnTo>
                  <a:lnTo>
                    <a:pt x="1678488" y="283367"/>
                  </a:lnTo>
                  <a:lnTo>
                    <a:pt x="1644407" y="276221"/>
                  </a:lnTo>
                  <a:lnTo>
                    <a:pt x="1650454" y="251485"/>
                  </a:lnTo>
                  <a:lnTo>
                    <a:pt x="1622419" y="178375"/>
                  </a:lnTo>
                  <a:lnTo>
                    <a:pt x="1599882" y="156937"/>
                  </a:lnTo>
                  <a:lnTo>
                    <a:pt x="1616372" y="107465"/>
                  </a:lnTo>
                  <a:lnTo>
                    <a:pt x="1642208" y="105266"/>
                  </a:lnTo>
                  <a:lnTo>
                    <a:pt x="1649904" y="95372"/>
                  </a:lnTo>
                  <a:lnTo>
                    <a:pt x="1648805" y="88775"/>
                  </a:lnTo>
                  <a:close/>
                </a:path>
              </a:pathLst>
            </a:custGeom>
            <a:grpFill/>
            <a:ln w="9525" cap="flat">
              <a:noFill/>
              <a:prstDash val="solid"/>
              <a:miter/>
            </a:ln>
          </p:spPr>
          <p:txBody>
            <a:bodyPr rtlCol="0" anchor="ctr"/>
            <a:lstStyle/>
            <a:p>
              <a:endParaRPr lang="fr-FR" dirty="0"/>
            </a:p>
          </p:txBody>
        </p:sp>
        <p:sp>
          <p:nvSpPr>
            <p:cNvPr id="30" name="Forme libre : forme 29">
              <a:extLst>
                <a:ext uri="{FF2B5EF4-FFF2-40B4-BE49-F238E27FC236}">
                  <a16:creationId xmlns:a16="http://schemas.microsoft.com/office/drawing/2014/main" id="{D3A1DB48-6A2C-437A-98C2-1C4858AB6F56}"/>
                </a:ext>
              </a:extLst>
            </p:cNvPr>
            <p:cNvSpPr/>
            <p:nvPr/>
          </p:nvSpPr>
          <p:spPr>
            <a:xfrm>
              <a:off x="-661061" y="1663929"/>
              <a:ext cx="131926" cy="170405"/>
            </a:xfrm>
            <a:custGeom>
              <a:avLst/>
              <a:gdLst>
                <a:gd name="connsiteX0" fmla="*/ 82179 w 131926"/>
                <a:gd name="connsiteY0" fmla="*/ 168481 h 170404"/>
                <a:gd name="connsiteX1" fmla="*/ 48648 w 131926"/>
                <a:gd name="connsiteY1" fmla="*/ 127254 h 170404"/>
                <a:gd name="connsiteX2" fmla="*/ 4123 w 131926"/>
                <a:gd name="connsiteY2" fmla="*/ 84378 h 170404"/>
                <a:gd name="connsiteX3" fmla="*/ 15666 w 131926"/>
                <a:gd name="connsiteY3" fmla="*/ 65139 h 170404"/>
                <a:gd name="connsiteX4" fmla="*/ 52496 w 131926"/>
                <a:gd name="connsiteY4" fmla="*/ 84378 h 170404"/>
                <a:gd name="connsiteX5" fmla="*/ 61840 w 131926"/>
                <a:gd name="connsiteY5" fmla="*/ 72834 h 170404"/>
                <a:gd name="connsiteX6" fmla="*/ 36555 w 131926"/>
                <a:gd name="connsiteY6" fmla="*/ 46999 h 170404"/>
                <a:gd name="connsiteX7" fmla="*/ 55794 w 131926"/>
                <a:gd name="connsiteY7" fmla="*/ 20064 h 170404"/>
                <a:gd name="connsiteX8" fmla="*/ 83278 w 131926"/>
                <a:gd name="connsiteY8" fmla="*/ 27210 h 170404"/>
                <a:gd name="connsiteX9" fmla="*/ 97021 w 131926"/>
                <a:gd name="connsiteY9" fmla="*/ 4123 h 170404"/>
                <a:gd name="connsiteX10" fmla="*/ 112962 w 131926"/>
                <a:gd name="connsiteY10" fmla="*/ 4123 h 170404"/>
                <a:gd name="connsiteX11" fmla="*/ 127804 w 131926"/>
                <a:gd name="connsiteY11" fmla="*/ 26660 h 170404"/>
                <a:gd name="connsiteX12" fmla="*/ 103617 w 131926"/>
                <a:gd name="connsiteY12" fmla="*/ 60741 h 170404"/>
                <a:gd name="connsiteX13" fmla="*/ 92074 w 131926"/>
                <a:gd name="connsiteY13" fmla="*/ 73384 h 170404"/>
                <a:gd name="connsiteX14" fmla="*/ 112412 w 131926"/>
                <a:gd name="connsiteY14" fmla="*/ 77782 h 170404"/>
                <a:gd name="connsiteX15" fmla="*/ 131651 w 131926"/>
                <a:gd name="connsiteY15" fmla="*/ 97021 h 170404"/>
                <a:gd name="connsiteX16" fmla="*/ 126154 w 131926"/>
                <a:gd name="connsiteY16" fmla="*/ 134400 h 170404"/>
                <a:gd name="connsiteX17" fmla="*/ 100869 w 131926"/>
                <a:gd name="connsiteY17" fmla="*/ 170680 h 170404"/>
                <a:gd name="connsiteX18" fmla="*/ 82179 w 131926"/>
                <a:gd name="connsiteY18" fmla="*/ 168481 h 1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926" h="170404">
                  <a:moveTo>
                    <a:pt x="82179" y="168481"/>
                  </a:moveTo>
                  <a:lnTo>
                    <a:pt x="48648" y="127254"/>
                  </a:lnTo>
                  <a:lnTo>
                    <a:pt x="4123" y="84378"/>
                  </a:lnTo>
                  <a:lnTo>
                    <a:pt x="15666" y="65139"/>
                  </a:lnTo>
                  <a:lnTo>
                    <a:pt x="52496" y="84378"/>
                  </a:lnTo>
                  <a:cubicBezTo>
                    <a:pt x="52496" y="84378"/>
                    <a:pt x="65138" y="73934"/>
                    <a:pt x="61840" y="72834"/>
                  </a:cubicBezTo>
                  <a:cubicBezTo>
                    <a:pt x="58542" y="71735"/>
                    <a:pt x="36555" y="46999"/>
                    <a:pt x="36555" y="46999"/>
                  </a:cubicBezTo>
                  <a:lnTo>
                    <a:pt x="55794" y="20064"/>
                  </a:lnTo>
                  <a:lnTo>
                    <a:pt x="83278" y="27210"/>
                  </a:lnTo>
                  <a:lnTo>
                    <a:pt x="97021" y="4123"/>
                  </a:lnTo>
                  <a:lnTo>
                    <a:pt x="112962" y="4123"/>
                  </a:lnTo>
                  <a:lnTo>
                    <a:pt x="127804" y="26660"/>
                  </a:lnTo>
                  <a:lnTo>
                    <a:pt x="103617" y="60741"/>
                  </a:lnTo>
                  <a:lnTo>
                    <a:pt x="92074" y="73384"/>
                  </a:lnTo>
                  <a:lnTo>
                    <a:pt x="112412" y="77782"/>
                  </a:lnTo>
                  <a:lnTo>
                    <a:pt x="131651" y="97021"/>
                  </a:lnTo>
                  <a:lnTo>
                    <a:pt x="126154" y="134400"/>
                  </a:lnTo>
                  <a:lnTo>
                    <a:pt x="100869" y="170680"/>
                  </a:lnTo>
                  <a:lnTo>
                    <a:pt x="82179" y="168481"/>
                  </a:lnTo>
                  <a:close/>
                </a:path>
              </a:pathLst>
            </a:custGeom>
            <a:grpFill/>
            <a:ln w="9525"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48BFD4EE-3A3D-4855-8024-E2EF3905D3E5}"/>
                </a:ext>
              </a:extLst>
            </p:cNvPr>
            <p:cNvSpPr/>
            <p:nvPr/>
          </p:nvSpPr>
          <p:spPr>
            <a:xfrm>
              <a:off x="-736919" y="1685917"/>
              <a:ext cx="54969" cy="60466"/>
            </a:xfrm>
            <a:custGeom>
              <a:avLst/>
              <a:gdLst>
                <a:gd name="connsiteX0" fmla="*/ 8520 w 54969"/>
                <a:gd name="connsiteY0" fmla="*/ 6321 h 60466"/>
                <a:gd name="connsiteX1" fmla="*/ 35455 w 54969"/>
                <a:gd name="connsiteY1" fmla="*/ 4123 h 60466"/>
                <a:gd name="connsiteX2" fmla="*/ 54695 w 54969"/>
                <a:gd name="connsiteY2" fmla="*/ 14017 h 60466"/>
                <a:gd name="connsiteX3" fmla="*/ 54695 w 54969"/>
                <a:gd name="connsiteY3" fmla="*/ 39853 h 60466"/>
                <a:gd name="connsiteX4" fmla="*/ 43701 w 54969"/>
                <a:gd name="connsiteY4" fmla="*/ 56344 h 60466"/>
                <a:gd name="connsiteX5" fmla="*/ 22263 w 54969"/>
                <a:gd name="connsiteY5" fmla="*/ 45350 h 60466"/>
                <a:gd name="connsiteX6" fmla="*/ 4123 w 54969"/>
                <a:gd name="connsiteY6" fmla="*/ 23362 h 60466"/>
                <a:gd name="connsiteX7" fmla="*/ 8520 w 54969"/>
                <a:gd name="connsiteY7" fmla="*/ 6321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69" h="60466">
                  <a:moveTo>
                    <a:pt x="8520" y="6321"/>
                  </a:moveTo>
                  <a:lnTo>
                    <a:pt x="35455" y="4123"/>
                  </a:lnTo>
                  <a:lnTo>
                    <a:pt x="54695" y="14017"/>
                  </a:lnTo>
                  <a:lnTo>
                    <a:pt x="54695" y="39853"/>
                  </a:lnTo>
                  <a:lnTo>
                    <a:pt x="43701" y="56344"/>
                  </a:lnTo>
                  <a:cubicBezTo>
                    <a:pt x="43701" y="56344"/>
                    <a:pt x="22812" y="46449"/>
                    <a:pt x="22263" y="45350"/>
                  </a:cubicBezTo>
                  <a:cubicBezTo>
                    <a:pt x="21713" y="44250"/>
                    <a:pt x="4123" y="23362"/>
                    <a:pt x="4123" y="23362"/>
                  </a:cubicBezTo>
                  <a:lnTo>
                    <a:pt x="8520" y="6321"/>
                  </a:lnTo>
                  <a:close/>
                </a:path>
              </a:pathLst>
            </a:custGeom>
            <a:grpFill/>
            <a:ln w="9525"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D651FC22-5CE2-4059-BB7F-DDC45CB2B2F9}"/>
                </a:ext>
              </a:extLst>
            </p:cNvPr>
            <p:cNvSpPr/>
            <p:nvPr/>
          </p:nvSpPr>
          <p:spPr>
            <a:xfrm>
              <a:off x="-976585" y="1711203"/>
              <a:ext cx="362797" cy="280343"/>
            </a:xfrm>
            <a:custGeom>
              <a:avLst/>
              <a:gdLst>
                <a:gd name="connsiteX0" fmla="*/ 217953 w 362797"/>
                <a:gd name="connsiteY0" fmla="*/ 11269 h 280343"/>
                <a:gd name="connsiteX1" fmla="*/ 249835 w 362797"/>
                <a:gd name="connsiteY1" fmla="*/ 13467 h 280343"/>
                <a:gd name="connsiteX2" fmla="*/ 271273 w 362797"/>
                <a:gd name="connsiteY2" fmla="*/ 31058 h 280343"/>
                <a:gd name="connsiteX3" fmla="*/ 278969 w 362797"/>
                <a:gd name="connsiteY3" fmla="*/ 37654 h 280343"/>
                <a:gd name="connsiteX4" fmla="*/ 286665 w 362797"/>
                <a:gd name="connsiteY4" fmla="*/ 99769 h 280343"/>
                <a:gd name="connsiteX5" fmla="*/ 305904 w 362797"/>
                <a:gd name="connsiteY5" fmla="*/ 159136 h 280343"/>
                <a:gd name="connsiteX6" fmla="*/ 338886 w 362797"/>
                <a:gd name="connsiteY6" fmla="*/ 183872 h 280343"/>
                <a:gd name="connsiteX7" fmla="*/ 361423 w 362797"/>
                <a:gd name="connsiteY7" fmla="*/ 194866 h 280343"/>
                <a:gd name="connsiteX8" fmla="*/ 358125 w 362797"/>
                <a:gd name="connsiteY8" fmla="*/ 221251 h 280343"/>
                <a:gd name="connsiteX9" fmla="*/ 324594 w 362797"/>
                <a:gd name="connsiteY9" fmla="*/ 223450 h 280343"/>
                <a:gd name="connsiteX10" fmla="*/ 332839 w 362797"/>
                <a:gd name="connsiteY10" fmla="*/ 243239 h 280343"/>
                <a:gd name="connsiteX11" fmla="*/ 351529 w 362797"/>
                <a:gd name="connsiteY11" fmla="*/ 257531 h 280343"/>
                <a:gd name="connsiteX12" fmla="*/ 285016 w 362797"/>
                <a:gd name="connsiteY12" fmla="*/ 269075 h 280343"/>
                <a:gd name="connsiteX13" fmla="*/ 249286 w 362797"/>
                <a:gd name="connsiteY13" fmla="*/ 241040 h 280343"/>
                <a:gd name="connsiteX14" fmla="*/ 207509 w 362797"/>
                <a:gd name="connsiteY14" fmla="*/ 261379 h 280343"/>
                <a:gd name="connsiteX15" fmla="*/ 127254 w 362797"/>
                <a:gd name="connsiteY15" fmla="*/ 278420 h 280343"/>
                <a:gd name="connsiteX16" fmla="*/ 93723 w 362797"/>
                <a:gd name="connsiteY16" fmla="*/ 238842 h 280343"/>
                <a:gd name="connsiteX17" fmla="*/ 53045 w 362797"/>
                <a:gd name="connsiteY17" fmla="*/ 227848 h 280343"/>
                <a:gd name="connsiteX18" fmla="*/ 30508 w 362797"/>
                <a:gd name="connsiteY18" fmla="*/ 206410 h 280343"/>
                <a:gd name="connsiteX19" fmla="*/ 86027 w 362797"/>
                <a:gd name="connsiteY19" fmla="*/ 184422 h 280343"/>
                <a:gd name="connsiteX20" fmla="*/ 145944 w 362797"/>
                <a:gd name="connsiteY20" fmla="*/ 186621 h 280343"/>
                <a:gd name="connsiteX21" fmla="*/ 147593 w 362797"/>
                <a:gd name="connsiteY21" fmla="*/ 176726 h 280343"/>
                <a:gd name="connsiteX22" fmla="*/ 65139 w 362797"/>
                <a:gd name="connsiteY22" fmla="*/ 164633 h 280343"/>
                <a:gd name="connsiteX23" fmla="*/ 13467 w 362797"/>
                <a:gd name="connsiteY23" fmla="*/ 160785 h 280343"/>
                <a:gd name="connsiteX24" fmla="*/ 33806 w 362797"/>
                <a:gd name="connsiteY24" fmla="*/ 136049 h 280343"/>
                <a:gd name="connsiteX25" fmla="*/ 73934 w 362797"/>
                <a:gd name="connsiteY25" fmla="*/ 121757 h 280343"/>
                <a:gd name="connsiteX26" fmla="*/ 67337 w 362797"/>
                <a:gd name="connsiteY26" fmla="*/ 117909 h 280343"/>
                <a:gd name="connsiteX27" fmla="*/ 26110 w 362797"/>
                <a:gd name="connsiteY27" fmla="*/ 123956 h 280343"/>
                <a:gd name="connsiteX28" fmla="*/ 4123 w 362797"/>
                <a:gd name="connsiteY28" fmla="*/ 106915 h 280343"/>
                <a:gd name="connsiteX29" fmla="*/ 12918 w 362797"/>
                <a:gd name="connsiteY29" fmla="*/ 73934 h 280343"/>
                <a:gd name="connsiteX30" fmla="*/ 26660 w 362797"/>
                <a:gd name="connsiteY30" fmla="*/ 37654 h 280343"/>
                <a:gd name="connsiteX31" fmla="*/ 92623 w 362797"/>
                <a:gd name="connsiteY31" fmla="*/ 4123 h 280343"/>
                <a:gd name="connsiteX32" fmla="*/ 110213 w 362797"/>
                <a:gd name="connsiteY32" fmla="*/ 32707 h 280343"/>
                <a:gd name="connsiteX33" fmla="*/ 156937 w 362797"/>
                <a:gd name="connsiteY33" fmla="*/ 41502 h 280343"/>
                <a:gd name="connsiteX34" fmla="*/ 191018 w 362797"/>
                <a:gd name="connsiteY34" fmla="*/ 31607 h 280343"/>
                <a:gd name="connsiteX35" fmla="*/ 217404 w 362797"/>
                <a:gd name="connsiteY35" fmla="*/ 98120 h 280343"/>
                <a:gd name="connsiteX36" fmla="*/ 228947 w 362797"/>
                <a:gd name="connsiteY36" fmla="*/ 99769 h 280343"/>
                <a:gd name="connsiteX37" fmla="*/ 217953 w 362797"/>
                <a:gd name="connsiteY37" fmla="*/ 11269 h 2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2797" h="280343">
                  <a:moveTo>
                    <a:pt x="217953" y="11269"/>
                  </a:moveTo>
                  <a:lnTo>
                    <a:pt x="249835" y="13467"/>
                  </a:lnTo>
                  <a:lnTo>
                    <a:pt x="271273" y="31058"/>
                  </a:lnTo>
                  <a:lnTo>
                    <a:pt x="278969" y="37654"/>
                  </a:lnTo>
                  <a:lnTo>
                    <a:pt x="286665" y="99769"/>
                  </a:lnTo>
                  <a:lnTo>
                    <a:pt x="305904" y="159136"/>
                  </a:lnTo>
                  <a:lnTo>
                    <a:pt x="338886" y="183872"/>
                  </a:lnTo>
                  <a:lnTo>
                    <a:pt x="361423" y="194866"/>
                  </a:lnTo>
                  <a:lnTo>
                    <a:pt x="358125" y="221251"/>
                  </a:lnTo>
                  <a:lnTo>
                    <a:pt x="324594" y="223450"/>
                  </a:lnTo>
                  <a:lnTo>
                    <a:pt x="332839" y="243239"/>
                  </a:lnTo>
                  <a:cubicBezTo>
                    <a:pt x="332839" y="243239"/>
                    <a:pt x="357026" y="257531"/>
                    <a:pt x="351529" y="257531"/>
                  </a:cubicBezTo>
                  <a:cubicBezTo>
                    <a:pt x="346582" y="258081"/>
                    <a:pt x="285016" y="269075"/>
                    <a:pt x="285016" y="269075"/>
                  </a:cubicBezTo>
                  <a:lnTo>
                    <a:pt x="249286" y="241040"/>
                  </a:lnTo>
                  <a:lnTo>
                    <a:pt x="207509" y="261379"/>
                  </a:lnTo>
                  <a:lnTo>
                    <a:pt x="127254" y="278420"/>
                  </a:lnTo>
                  <a:lnTo>
                    <a:pt x="93723" y="238842"/>
                  </a:lnTo>
                  <a:lnTo>
                    <a:pt x="53045" y="227848"/>
                  </a:lnTo>
                  <a:lnTo>
                    <a:pt x="30508" y="206410"/>
                  </a:lnTo>
                  <a:lnTo>
                    <a:pt x="86027" y="184422"/>
                  </a:lnTo>
                  <a:lnTo>
                    <a:pt x="145944" y="186621"/>
                  </a:lnTo>
                  <a:lnTo>
                    <a:pt x="147593" y="176726"/>
                  </a:lnTo>
                  <a:lnTo>
                    <a:pt x="65139" y="164633"/>
                  </a:lnTo>
                  <a:lnTo>
                    <a:pt x="13467" y="160785"/>
                  </a:lnTo>
                  <a:lnTo>
                    <a:pt x="33806" y="136049"/>
                  </a:lnTo>
                  <a:lnTo>
                    <a:pt x="73934" y="121757"/>
                  </a:lnTo>
                  <a:lnTo>
                    <a:pt x="67337" y="117909"/>
                  </a:lnTo>
                  <a:lnTo>
                    <a:pt x="26110" y="123956"/>
                  </a:lnTo>
                  <a:lnTo>
                    <a:pt x="4123" y="106915"/>
                  </a:lnTo>
                  <a:lnTo>
                    <a:pt x="12918" y="73934"/>
                  </a:lnTo>
                  <a:lnTo>
                    <a:pt x="26660" y="37654"/>
                  </a:lnTo>
                  <a:lnTo>
                    <a:pt x="92623" y="4123"/>
                  </a:lnTo>
                  <a:lnTo>
                    <a:pt x="110213" y="32707"/>
                  </a:lnTo>
                  <a:lnTo>
                    <a:pt x="156937" y="41502"/>
                  </a:lnTo>
                  <a:lnTo>
                    <a:pt x="191018" y="31607"/>
                  </a:lnTo>
                  <a:lnTo>
                    <a:pt x="217404" y="98120"/>
                  </a:lnTo>
                  <a:lnTo>
                    <a:pt x="228947" y="99769"/>
                  </a:lnTo>
                  <a:lnTo>
                    <a:pt x="217953" y="11269"/>
                  </a:lnTo>
                  <a:close/>
                </a:path>
              </a:pathLst>
            </a:custGeom>
            <a:grpFill/>
            <a:ln w="9525"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3C507823-E100-4624-889D-6B84F481D7B2}"/>
                </a:ext>
              </a:extLst>
            </p:cNvPr>
            <p:cNvSpPr/>
            <p:nvPr/>
          </p:nvSpPr>
          <p:spPr>
            <a:xfrm>
              <a:off x="-1103564" y="1627998"/>
              <a:ext cx="214380" cy="225374"/>
            </a:xfrm>
            <a:custGeom>
              <a:avLst/>
              <a:gdLst>
                <a:gd name="connsiteX0" fmla="*/ 56344 w 214380"/>
                <a:gd name="connsiteY0" fmla="*/ 224751 h 225374"/>
                <a:gd name="connsiteX1" fmla="*/ 87676 w 214380"/>
                <a:gd name="connsiteY1" fmla="*/ 207161 h 225374"/>
                <a:gd name="connsiteX2" fmla="*/ 103067 w 214380"/>
                <a:gd name="connsiteY2" fmla="*/ 207161 h 225374"/>
                <a:gd name="connsiteX3" fmla="*/ 115161 w 214380"/>
                <a:gd name="connsiteY3" fmla="*/ 167034 h 225374"/>
                <a:gd name="connsiteX4" fmla="*/ 136049 w 214380"/>
                <a:gd name="connsiteY4" fmla="*/ 139549 h 225374"/>
                <a:gd name="connsiteX5" fmla="*/ 142645 w 214380"/>
                <a:gd name="connsiteY5" fmla="*/ 127456 h 225374"/>
                <a:gd name="connsiteX6" fmla="*/ 188270 w 214380"/>
                <a:gd name="connsiteY6" fmla="*/ 97772 h 225374"/>
                <a:gd name="connsiteX7" fmla="*/ 214655 w 214380"/>
                <a:gd name="connsiteY7" fmla="*/ 76334 h 225374"/>
                <a:gd name="connsiteX8" fmla="*/ 159136 w 214380"/>
                <a:gd name="connsiteY8" fmla="*/ 25213 h 225374"/>
                <a:gd name="connsiteX9" fmla="*/ 142645 w 214380"/>
                <a:gd name="connsiteY9" fmla="*/ 38955 h 225374"/>
                <a:gd name="connsiteX10" fmla="*/ 84378 w 214380"/>
                <a:gd name="connsiteY10" fmla="*/ 4325 h 225374"/>
                <a:gd name="connsiteX11" fmla="*/ 65688 w 214380"/>
                <a:gd name="connsiteY11" fmla="*/ 18617 h 225374"/>
                <a:gd name="connsiteX12" fmla="*/ 28859 w 214380"/>
                <a:gd name="connsiteY12" fmla="*/ 20815 h 225374"/>
                <a:gd name="connsiteX13" fmla="*/ 40952 w 214380"/>
                <a:gd name="connsiteY13" fmla="*/ 70288 h 225374"/>
                <a:gd name="connsiteX14" fmla="*/ 28859 w 214380"/>
                <a:gd name="connsiteY14" fmla="*/ 93375 h 225374"/>
                <a:gd name="connsiteX15" fmla="*/ 23912 w 214380"/>
                <a:gd name="connsiteY15" fmla="*/ 122509 h 225374"/>
                <a:gd name="connsiteX16" fmla="*/ 4123 w 214380"/>
                <a:gd name="connsiteY16" fmla="*/ 163186 h 225374"/>
                <a:gd name="connsiteX17" fmla="*/ 29958 w 214380"/>
                <a:gd name="connsiteY17" fmla="*/ 189021 h 225374"/>
                <a:gd name="connsiteX18" fmla="*/ 56344 w 214380"/>
                <a:gd name="connsiteY18" fmla="*/ 224751 h 2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4380" h="225374">
                  <a:moveTo>
                    <a:pt x="56344" y="224751"/>
                  </a:moveTo>
                  <a:lnTo>
                    <a:pt x="87676" y="207161"/>
                  </a:lnTo>
                  <a:lnTo>
                    <a:pt x="103067" y="207161"/>
                  </a:lnTo>
                  <a:lnTo>
                    <a:pt x="115161" y="167034"/>
                  </a:lnTo>
                  <a:lnTo>
                    <a:pt x="136049" y="139549"/>
                  </a:lnTo>
                  <a:lnTo>
                    <a:pt x="142645" y="127456"/>
                  </a:lnTo>
                  <a:lnTo>
                    <a:pt x="188270" y="97772"/>
                  </a:lnTo>
                  <a:lnTo>
                    <a:pt x="214655" y="76334"/>
                  </a:lnTo>
                  <a:lnTo>
                    <a:pt x="159136" y="25213"/>
                  </a:lnTo>
                  <a:lnTo>
                    <a:pt x="142645" y="38955"/>
                  </a:lnTo>
                  <a:cubicBezTo>
                    <a:pt x="142645" y="38955"/>
                    <a:pt x="87126" y="5974"/>
                    <a:pt x="84378" y="4325"/>
                  </a:cubicBezTo>
                  <a:cubicBezTo>
                    <a:pt x="81629" y="2126"/>
                    <a:pt x="65688" y="18617"/>
                    <a:pt x="65688" y="18617"/>
                  </a:cubicBezTo>
                  <a:cubicBezTo>
                    <a:pt x="65688" y="18617"/>
                    <a:pt x="31607" y="20815"/>
                    <a:pt x="28859" y="20815"/>
                  </a:cubicBezTo>
                  <a:cubicBezTo>
                    <a:pt x="26110" y="20815"/>
                    <a:pt x="40952" y="70288"/>
                    <a:pt x="40952" y="70288"/>
                  </a:cubicBezTo>
                  <a:lnTo>
                    <a:pt x="28859" y="93375"/>
                  </a:lnTo>
                  <a:lnTo>
                    <a:pt x="23912" y="122509"/>
                  </a:lnTo>
                  <a:lnTo>
                    <a:pt x="4123" y="163186"/>
                  </a:lnTo>
                  <a:lnTo>
                    <a:pt x="29958" y="189021"/>
                  </a:lnTo>
                  <a:lnTo>
                    <a:pt x="56344" y="224751"/>
                  </a:lnTo>
                  <a:close/>
                </a:path>
              </a:pathLst>
            </a:custGeom>
            <a:grpFill/>
            <a:ln w="9525"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560E250E-45D7-438B-8BC8-24A6D46341FF}"/>
                </a:ext>
              </a:extLst>
            </p:cNvPr>
            <p:cNvSpPr/>
            <p:nvPr/>
          </p:nvSpPr>
          <p:spPr>
            <a:xfrm>
              <a:off x="196460" y="2624793"/>
              <a:ext cx="120932" cy="131926"/>
            </a:xfrm>
            <a:custGeom>
              <a:avLst/>
              <a:gdLst>
                <a:gd name="connsiteX0" fmla="*/ 45350 w 120932"/>
                <a:gd name="connsiteY0" fmla="*/ 4123 h 131926"/>
                <a:gd name="connsiteX1" fmla="*/ 4123 w 120932"/>
                <a:gd name="connsiteY1" fmla="*/ 87676 h 131926"/>
                <a:gd name="connsiteX2" fmla="*/ 38753 w 120932"/>
                <a:gd name="connsiteY2" fmla="*/ 100869 h 131926"/>
                <a:gd name="connsiteX3" fmla="*/ 84927 w 120932"/>
                <a:gd name="connsiteY3" fmla="*/ 108564 h 131926"/>
                <a:gd name="connsiteX4" fmla="*/ 93723 w 120932"/>
                <a:gd name="connsiteY4" fmla="*/ 129453 h 131926"/>
                <a:gd name="connsiteX5" fmla="*/ 120658 w 120932"/>
                <a:gd name="connsiteY5" fmla="*/ 115161 h 131926"/>
                <a:gd name="connsiteX6" fmla="*/ 103617 w 120932"/>
                <a:gd name="connsiteY6" fmla="*/ 70086 h 131926"/>
                <a:gd name="connsiteX7" fmla="*/ 91524 w 120932"/>
                <a:gd name="connsiteY7" fmla="*/ 45899 h 131926"/>
                <a:gd name="connsiteX8" fmla="*/ 74483 w 120932"/>
                <a:gd name="connsiteY8" fmla="*/ 55794 h 131926"/>
                <a:gd name="connsiteX9" fmla="*/ 55794 w 120932"/>
                <a:gd name="connsiteY9" fmla="*/ 36555 h 13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32" h="131926">
                  <a:moveTo>
                    <a:pt x="45350" y="4123"/>
                  </a:moveTo>
                  <a:lnTo>
                    <a:pt x="4123" y="87676"/>
                  </a:lnTo>
                  <a:lnTo>
                    <a:pt x="38753" y="100869"/>
                  </a:lnTo>
                  <a:lnTo>
                    <a:pt x="84927" y="108564"/>
                  </a:lnTo>
                  <a:lnTo>
                    <a:pt x="93723" y="129453"/>
                  </a:lnTo>
                  <a:lnTo>
                    <a:pt x="120658" y="115161"/>
                  </a:lnTo>
                  <a:lnTo>
                    <a:pt x="103617" y="70086"/>
                  </a:lnTo>
                  <a:lnTo>
                    <a:pt x="91524" y="45899"/>
                  </a:lnTo>
                  <a:lnTo>
                    <a:pt x="74483" y="55794"/>
                  </a:lnTo>
                  <a:lnTo>
                    <a:pt x="55794" y="36555"/>
                  </a:lnTo>
                  <a:close/>
                </a:path>
              </a:pathLst>
            </a:custGeom>
            <a:grpFill/>
            <a:ln w="9525"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id="{2AC69836-2190-4941-A0DB-AFF1174E4FE5}"/>
                </a:ext>
              </a:extLst>
            </p:cNvPr>
            <p:cNvSpPr/>
            <p:nvPr/>
          </p:nvSpPr>
          <p:spPr>
            <a:xfrm>
              <a:off x="2186899" y="3938560"/>
              <a:ext cx="148417" cy="252859"/>
            </a:xfrm>
            <a:custGeom>
              <a:avLst/>
              <a:gdLst>
                <a:gd name="connsiteX0" fmla="*/ 18415 w 148417"/>
                <a:gd name="connsiteY0" fmla="*/ 118459 h 252858"/>
                <a:gd name="connsiteX1" fmla="*/ 14567 w 148417"/>
                <a:gd name="connsiteY1" fmla="*/ 162984 h 252858"/>
                <a:gd name="connsiteX2" fmla="*/ 4123 w 148417"/>
                <a:gd name="connsiteY2" fmla="*/ 193767 h 252858"/>
                <a:gd name="connsiteX3" fmla="*/ 24461 w 148417"/>
                <a:gd name="connsiteY3" fmla="*/ 251485 h 252858"/>
                <a:gd name="connsiteX4" fmla="*/ 82729 w 148417"/>
                <a:gd name="connsiteY4" fmla="*/ 251485 h 252858"/>
                <a:gd name="connsiteX5" fmla="*/ 105266 w 148417"/>
                <a:gd name="connsiteY5" fmla="*/ 184972 h 252858"/>
                <a:gd name="connsiteX6" fmla="*/ 136049 w 148417"/>
                <a:gd name="connsiteY6" fmla="*/ 101968 h 252858"/>
                <a:gd name="connsiteX7" fmla="*/ 127254 w 148417"/>
                <a:gd name="connsiteY7" fmla="*/ 65139 h 252858"/>
                <a:gd name="connsiteX8" fmla="*/ 145943 w 148417"/>
                <a:gd name="connsiteY8" fmla="*/ 34905 h 252858"/>
                <a:gd name="connsiteX9" fmla="*/ 130552 w 148417"/>
                <a:gd name="connsiteY9" fmla="*/ 4123 h 252858"/>
                <a:gd name="connsiteX10" fmla="*/ 96471 w 148417"/>
                <a:gd name="connsiteY10" fmla="*/ 25011 h 252858"/>
                <a:gd name="connsiteX11" fmla="*/ 31607 w 148417"/>
                <a:gd name="connsiteY11" fmla="*/ 78331 h 25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17" h="252858">
                  <a:moveTo>
                    <a:pt x="18415" y="118459"/>
                  </a:moveTo>
                  <a:lnTo>
                    <a:pt x="14567" y="162984"/>
                  </a:lnTo>
                  <a:lnTo>
                    <a:pt x="4123" y="193767"/>
                  </a:lnTo>
                  <a:lnTo>
                    <a:pt x="24461" y="251485"/>
                  </a:lnTo>
                  <a:lnTo>
                    <a:pt x="82729" y="251485"/>
                  </a:lnTo>
                  <a:lnTo>
                    <a:pt x="105266" y="184972"/>
                  </a:lnTo>
                  <a:lnTo>
                    <a:pt x="136049" y="101968"/>
                  </a:lnTo>
                  <a:lnTo>
                    <a:pt x="127254" y="65139"/>
                  </a:lnTo>
                  <a:lnTo>
                    <a:pt x="145943" y="34905"/>
                  </a:lnTo>
                  <a:lnTo>
                    <a:pt x="130552" y="4123"/>
                  </a:lnTo>
                  <a:lnTo>
                    <a:pt x="96471" y="25011"/>
                  </a:lnTo>
                  <a:lnTo>
                    <a:pt x="31607" y="78331"/>
                  </a:lnTo>
                  <a:close/>
                </a:path>
              </a:pathLst>
            </a:custGeom>
            <a:grpFill/>
            <a:ln w="9525"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id="{8156F1C1-0AA5-481B-8A3C-3F75E338731E}"/>
                </a:ext>
              </a:extLst>
            </p:cNvPr>
            <p:cNvSpPr/>
            <p:nvPr/>
          </p:nvSpPr>
          <p:spPr>
            <a:xfrm>
              <a:off x="1017152" y="2982643"/>
              <a:ext cx="1335754" cy="1407214"/>
            </a:xfrm>
            <a:custGeom>
              <a:avLst/>
              <a:gdLst>
                <a:gd name="connsiteX0" fmla="*/ 686292 w 1335754"/>
                <a:gd name="connsiteY0" fmla="*/ 1361315 h 1407214"/>
                <a:gd name="connsiteX1" fmla="*/ 686292 w 1335754"/>
                <a:gd name="connsiteY1" fmla="*/ 1399794 h 1407214"/>
                <a:gd name="connsiteX2" fmla="*/ 779190 w 1335754"/>
                <a:gd name="connsiteY2" fmla="*/ 1406390 h 1407214"/>
                <a:gd name="connsiteX3" fmla="*/ 879784 w 1335754"/>
                <a:gd name="connsiteY3" fmla="*/ 1364613 h 1407214"/>
                <a:gd name="connsiteX4" fmla="*/ 947946 w 1335754"/>
                <a:gd name="connsiteY4" fmla="*/ 1295902 h 1407214"/>
                <a:gd name="connsiteX5" fmla="*/ 974881 w 1335754"/>
                <a:gd name="connsiteY5" fmla="*/ 1270066 h 1407214"/>
                <a:gd name="connsiteX6" fmla="*/ 974881 w 1335754"/>
                <a:gd name="connsiteY6" fmla="*/ 1213997 h 1407214"/>
                <a:gd name="connsiteX7" fmla="*/ 1033698 w 1335754"/>
                <a:gd name="connsiteY7" fmla="*/ 1178817 h 1407214"/>
                <a:gd name="connsiteX8" fmla="*/ 1017757 w 1335754"/>
                <a:gd name="connsiteY8" fmla="*/ 1103509 h 1407214"/>
                <a:gd name="connsiteX9" fmla="*/ 1139239 w 1335754"/>
                <a:gd name="connsiteY9" fmla="*/ 1019956 h 1407214"/>
                <a:gd name="connsiteX10" fmla="*/ 1127146 w 1335754"/>
                <a:gd name="connsiteY10" fmla="*/ 936402 h 1407214"/>
                <a:gd name="connsiteX11" fmla="*/ 1094714 w 1335754"/>
                <a:gd name="connsiteY11" fmla="*/ 840206 h 1407214"/>
                <a:gd name="connsiteX12" fmla="*/ 1204103 w 1335754"/>
                <a:gd name="connsiteY12" fmla="*/ 712127 h 1407214"/>
                <a:gd name="connsiteX13" fmla="*/ 1294802 w 1335754"/>
                <a:gd name="connsiteY13" fmla="*/ 620878 h 1407214"/>
                <a:gd name="connsiteX14" fmla="*/ 1332731 w 1335754"/>
                <a:gd name="connsiteY14" fmla="*/ 559862 h 1407214"/>
                <a:gd name="connsiteX15" fmla="*/ 1327784 w 1335754"/>
                <a:gd name="connsiteY15" fmla="*/ 523033 h 1407214"/>
                <a:gd name="connsiteX16" fmla="*/ 1214547 w 1335754"/>
                <a:gd name="connsiteY16" fmla="*/ 547219 h 1407214"/>
                <a:gd name="connsiteX17" fmla="*/ 1171671 w 1335754"/>
                <a:gd name="connsiteY17" fmla="*/ 508741 h 1407214"/>
                <a:gd name="connsiteX18" fmla="*/ 1108456 w 1335754"/>
                <a:gd name="connsiteY18" fmla="*/ 459269 h 1407214"/>
                <a:gd name="connsiteX19" fmla="*/ 1089767 w 1335754"/>
                <a:gd name="connsiteY19" fmla="*/ 409796 h 1407214"/>
                <a:gd name="connsiteX20" fmla="*/ 1072726 w 1335754"/>
                <a:gd name="connsiteY20" fmla="*/ 393855 h 1407214"/>
                <a:gd name="connsiteX21" fmla="*/ 1048540 w 1335754"/>
                <a:gd name="connsiteY21" fmla="*/ 310302 h 1407214"/>
                <a:gd name="connsiteX22" fmla="*/ 1008962 w 1335754"/>
                <a:gd name="connsiteY22" fmla="*/ 260829 h 1407214"/>
                <a:gd name="connsiteX23" fmla="*/ 1002365 w 1335754"/>
                <a:gd name="connsiteY23" fmla="*/ 222351 h 1407214"/>
                <a:gd name="connsiteX24" fmla="*/ 968285 w 1335754"/>
                <a:gd name="connsiteY24" fmla="*/ 172879 h 1407214"/>
                <a:gd name="connsiteX25" fmla="*/ 999067 w 1335754"/>
                <a:gd name="connsiteY25" fmla="*/ 202012 h 1407214"/>
                <a:gd name="connsiteX26" fmla="*/ 1016108 w 1335754"/>
                <a:gd name="connsiteY26" fmla="*/ 182773 h 1407214"/>
                <a:gd name="connsiteX27" fmla="*/ 1009512 w 1335754"/>
                <a:gd name="connsiteY27" fmla="*/ 142645 h 1407214"/>
                <a:gd name="connsiteX28" fmla="*/ 928707 w 1335754"/>
                <a:gd name="connsiteY28" fmla="*/ 134400 h 1407214"/>
                <a:gd name="connsiteX29" fmla="*/ 910017 w 1335754"/>
                <a:gd name="connsiteY29" fmla="*/ 148692 h 1407214"/>
                <a:gd name="connsiteX30" fmla="*/ 833060 w 1335754"/>
                <a:gd name="connsiteY30" fmla="*/ 134400 h 1407214"/>
                <a:gd name="connsiteX31" fmla="*/ 764348 w 1335754"/>
                <a:gd name="connsiteY31" fmla="*/ 105266 h 1407214"/>
                <a:gd name="connsiteX32" fmla="*/ 730267 w 1335754"/>
                <a:gd name="connsiteY32" fmla="*/ 119558 h 1407214"/>
                <a:gd name="connsiteX33" fmla="*/ 714876 w 1335754"/>
                <a:gd name="connsiteY33" fmla="*/ 159686 h 1407214"/>
                <a:gd name="connsiteX34" fmla="*/ 632422 w 1335754"/>
                <a:gd name="connsiteY34" fmla="*/ 117909 h 1407214"/>
                <a:gd name="connsiteX35" fmla="*/ 540073 w 1335754"/>
                <a:gd name="connsiteY35" fmla="*/ 87676 h 1407214"/>
                <a:gd name="connsiteX36" fmla="*/ 548868 w 1335754"/>
                <a:gd name="connsiteY36" fmla="*/ 50847 h 1407214"/>
                <a:gd name="connsiteX37" fmla="*/ 528530 w 1335754"/>
                <a:gd name="connsiteY37" fmla="*/ 4123 h 1407214"/>
                <a:gd name="connsiteX38" fmla="*/ 497747 w 1335754"/>
                <a:gd name="connsiteY38" fmla="*/ 20064 h 1407214"/>
                <a:gd name="connsiteX39" fmla="*/ 376265 w 1335754"/>
                <a:gd name="connsiteY39" fmla="*/ 28309 h 1407214"/>
                <a:gd name="connsiteX40" fmla="*/ 293811 w 1335754"/>
                <a:gd name="connsiteY40" fmla="*/ 55794 h 1407214"/>
                <a:gd name="connsiteX41" fmla="*/ 244339 w 1335754"/>
                <a:gd name="connsiteY41" fmla="*/ 57443 h 1407214"/>
                <a:gd name="connsiteX42" fmla="*/ 232245 w 1335754"/>
                <a:gd name="connsiteY42" fmla="*/ 39853 h 1407214"/>
                <a:gd name="connsiteX43" fmla="*/ 220152 w 1335754"/>
                <a:gd name="connsiteY43" fmla="*/ 55794 h 1407214"/>
                <a:gd name="connsiteX44" fmla="*/ 177276 w 1335754"/>
                <a:gd name="connsiteY44" fmla="*/ 97571 h 1407214"/>
                <a:gd name="connsiteX45" fmla="*/ 151440 w 1335754"/>
                <a:gd name="connsiteY45" fmla="*/ 163534 h 1407214"/>
                <a:gd name="connsiteX46" fmla="*/ 82729 w 1335754"/>
                <a:gd name="connsiteY46" fmla="*/ 219602 h 1407214"/>
                <a:gd name="connsiteX47" fmla="*/ 53595 w 1335754"/>
                <a:gd name="connsiteY47" fmla="*/ 253134 h 1407214"/>
                <a:gd name="connsiteX48" fmla="*/ 48648 w 1335754"/>
                <a:gd name="connsiteY48" fmla="*/ 278969 h 1407214"/>
                <a:gd name="connsiteX49" fmla="*/ 10719 w 1335754"/>
                <a:gd name="connsiteY49" fmla="*/ 336687 h 1407214"/>
                <a:gd name="connsiteX50" fmla="*/ 24461 w 1335754"/>
                <a:gd name="connsiteY50" fmla="*/ 362523 h 1407214"/>
                <a:gd name="connsiteX51" fmla="*/ 22812 w 1335754"/>
                <a:gd name="connsiteY51" fmla="*/ 436182 h 1407214"/>
                <a:gd name="connsiteX52" fmla="*/ 4123 w 1335754"/>
                <a:gd name="connsiteY52" fmla="*/ 479607 h 1407214"/>
                <a:gd name="connsiteX53" fmla="*/ 16216 w 1335754"/>
                <a:gd name="connsiteY53" fmla="*/ 497197 h 1407214"/>
                <a:gd name="connsiteX54" fmla="*/ 22812 w 1335754"/>
                <a:gd name="connsiteY54" fmla="*/ 521384 h 1407214"/>
                <a:gd name="connsiteX55" fmla="*/ 84378 w 1335754"/>
                <a:gd name="connsiteY55" fmla="*/ 577453 h 1407214"/>
                <a:gd name="connsiteX56" fmla="*/ 90974 w 1335754"/>
                <a:gd name="connsiteY56" fmla="*/ 601639 h 1407214"/>
                <a:gd name="connsiteX57" fmla="*/ 142645 w 1335754"/>
                <a:gd name="connsiteY57" fmla="*/ 641767 h 1407214"/>
                <a:gd name="connsiteX58" fmla="*/ 187170 w 1335754"/>
                <a:gd name="connsiteY58" fmla="*/ 656059 h 1407214"/>
                <a:gd name="connsiteX59" fmla="*/ 250385 w 1335754"/>
                <a:gd name="connsiteY59" fmla="*/ 645065 h 1407214"/>
                <a:gd name="connsiteX60" fmla="*/ 299858 w 1335754"/>
                <a:gd name="connsiteY60" fmla="*/ 654959 h 1407214"/>
                <a:gd name="connsiteX61" fmla="*/ 373517 w 1335754"/>
                <a:gd name="connsiteY61" fmla="*/ 624726 h 1407214"/>
                <a:gd name="connsiteX62" fmla="*/ 428486 w 1335754"/>
                <a:gd name="connsiteY62" fmla="*/ 629673 h 1407214"/>
                <a:gd name="connsiteX63" fmla="*/ 440579 w 1335754"/>
                <a:gd name="connsiteY63" fmla="*/ 652211 h 1407214"/>
                <a:gd name="connsiteX64" fmla="*/ 523033 w 1335754"/>
                <a:gd name="connsiteY64" fmla="*/ 658807 h 1407214"/>
                <a:gd name="connsiteX65" fmla="*/ 527980 w 1335754"/>
                <a:gd name="connsiteY65" fmla="*/ 718174 h 1407214"/>
                <a:gd name="connsiteX66" fmla="*/ 514238 w 1335754"/>
                <a:gd name="connsiteY66" fmla="*/ 756653 h 1407214"/>
                <a:gd name="connsiteX67" fmla="*/ 534577 w 1335754"/>
                <a:gd name="connsiteY67" fmla="*/ 795131 h 1407214"/>
                <a:gd name="connsiteX68" fmla="*/ 580751 w 1335754"/>
                <a:gd name="connsiteY68" fmla="*/ 854498 h 1407214"/>
                <a:gd name="connsiteX69" fmla="*/ 594493 w 1335754"/>
                <a:gd name="connsiteY69" fmla="*/ 914414 h 1407214"/>
                <a:gd name="connsiteX70" fmla="*/ 575804 w 1335754"/>
                <a:gd name="connsiteY70" fmla="*/ 964986 h 1407214"/>
                <a:gd name="connsiteX71" fmla="*/ 569757 w 1335754"/>
                <a:gd name="connsiteY71" fmla="*/ 994670 h 1407214"/>
                <a:gd name="connsiteX72" fmla="*/ 580201 w 1335754"/>
                <a:gd name="connsiteY72" fmla="*/ 999617 h 1407214"/>
                <a:gd name="connsiteX73" fmla="*/ 563710 w 1335754"/>
                <a:gd name="connsiteY73" fmla="*/ 1057335 h 1407214"/>
                <a:gd name="connsiteX74" fmla="*/ 581850 w 1335754"/>
                <a:gd name="connsiteY74" fmla="*/ 1095813 h 1407214"/>
                <a:gd name="connsiteX75" fmla="*/ 614282 w 1335754"/>
                <a:gd name="connsiteY75" fmla="*/ 1149683 h 1407214"/>
                <a:gd name="connsiteX76" fmla="*/ 623077 w 1335754"/>
                <a:gd name="connsiteY76" fmla="*/ 1205202 h 1407214"/>
                <a:gd name="connsiteX77" fmla="*/ 643416 w 1335754"/>
                <a:gd name="connsiteY77" fmla="*/ 1269516 h 1407214"/>
                <a:gd name="connsiteX78" fmla="*/ 674199 w 1335754"/>
                <a:gd name="connsiteY78" fmla="*/ 1311843 h 1407214"/>
                <a:gd name="connsiteX79" fmla="*/ 691789 w 1335754"/>
                <a:gd name="connsiteY79" fmla="*/ 1340976 h 1407214"/>
                <a:gd name="connsiteX80" fmla="*/ 686292 w 1335754"/>
                <a:gd name="connsiteY80" fmla="*/ 1361315 h 140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335754" h="1407214">
                  <a:moveTo>
                    <a:pt x="686292" y="1361315"/>
                  </a:moveTo>
                  <a:lnTo>
                    <a:pt x="686292" y="1399794"/>
                  </a:lnTo>
                  <a:lnTo>
                    <a:pt x="779190" y="1406390"/>
                  </a:lnTo>
                  <a:lnTo>
                    <a:pt x="879784" y="1364613"/>
                  </a:lnTo>
                  <a:lnTo>
                    <a:pt x="947946" y="1295902"/>
                  </a:lnTo>
                  <a:lnTo>
                    <a:pt x="974881" y="1270066"/>
                  </a:lnTo>
                  <a:lnTo>
                    <a:pt x="974881" y="1213997"/>
                  </a:lnTo>
                  <a:lnTo>
                    <a:pt x="1033698" y="1178817"/>
                  </a:lnTo>
                  <a:lnTo>
                    <a:pt x="1017757" y="1103509"/>
                  </a:lnTo>
                  <a:lnTo>
                    <a:pt x="1139239" y="1019956"/>
                  </a:lnTo>
                  <a:lnTo>
                    <a:pt x="1127146" y="936402"/>
                  </a:lnTo>
                  <a:lnTo>
                    <a:pt x="1094714" y="840206"/>
                  </a:lnTo>
                  <a:lnTo>
                    <a:pt x="1204103" y="712127"/>
                  </a:lnTo>
                  <a:lnTo>
                    <a:pt x="1294802" y="620878"/>
                  </a:lnTo>
                  <a:lnTo>
                    <a:pt x="1332731" y="559862"/>
                  </a:lnTo>
                  <a:lnTo>
                    <a:pt x="1327784" y="523033"/>
                  </a:lnTo>
                  <a:lnTo>
                    <a:pt x="1214547" y="547219"/>
                  </a:lnTo>
                  <a:lnTo>
                    <a:pt x="1171671" y="508741"/>
                  </a:lnTo>
                  <a:lnTo>
                    <a:pt x="1108456" y="459269"/>
                  </a:lnTo>
                  <a:lnTo>
                    <a:pt x="1089767" y="409796"/>
                  </a:lnTo>
                  <a:cubicBezTo>
                    <a:pt x="1089767" y="409796"/>
                    <a:pt x="1077673" y="393855"/>
                    <a:pt x="1072726" y="393855"/>
                  </a:cubicBezTo>
                  <a:cubicBezTo>
                    <a:pt x="1067779" y="393855"/>
                    <a:pt x="1048540" y="310302"/>
                    <a:pt x="1048540" y="310302"/>
                  </a:cubicBezTo>
                  <a:lnTo>
                    <a:pt x="1008962" y="260829"/>
                  </a:lnTo>
                  <a:lnTo>
                    <a:pt x="1002365" y="222351"/>
                  </a:lnTo>
                  <a:lnTo>
                    <a:pt x="968285" y="172879"/>
                  </a:lnTo>
                  <a:lnTo>
                    <a:pt x="999067" y="202012"/>
                  </a:lnTo>
                  <a:lnTo>
                    <a:pt x="1016108" y="182773"/>
                  </a:lnTo>
                  <a:lnTo>
                    <a:pt x="1009512" y="142645"/>
                  </a:lnTo>
                  <a:lnTo>
                    <a:pt x="928707" y="134400"/>
                  </a:lnTo>
                  <a:lnTo>
                    <a:pt x="910017" y="148692"/>
                  </a:lnTo>
                  <a:lnTo>
                    <a:pt x="833060" y="134400"/>
                  </a:lnTo>
                  <a:lnTo>
                    <a:pt x="764348" y="105266"/>
                  </a:lnTo>
                  <a:lnTo>
                    <a:pt x="730267" y="119558"/>
                  </a:lnTo>
                  <a:lnTo>
                    <a:pt x="714876" y="159686"/>
                  </a:lnTo>
                  <a:lnTo>
                    <a:pt x="632422" y="117909"/>
                  </a:lnTo>
                  <a:lnTo>
                    <a:pt x="540073" y="87676"/>
                  </a:lnTo>
                  <a:lnTo>
                    <a:pt x="548868" y="50847"/>
                  </a:lnTo>
                  <a:lnTo>
                    <a:pt x="528530" y="4123"/>
                  </a:lnTo>
                  <a:lnTo>
                    <a:pt x="497747" y="20064"/>
                  </a:lnTo>
                  <a:lnTo>
                    <a:pt x="376265" y="28309"/>
                  </a:lnTo>
                  <a:lnTo>
                    <a:pt x="293811" y="55794"/>
                  </a:lnTo>
                  <a:lnTo>
                    <a:pt x="244339" y="57443"/>
                  </a:lnTo>
                  <a:lnTo>
                    <a:pt x="232245" y="39853"/>
                  </a:lnTo>
                  <a:lnTo>
                    <a:pt x="220152" y="55794"/>
                  </a:lnTo>
                  <a:lnTo>
                    <a:pt x="177276" y="97571"/>
                  </a:lnTo>
                  <a:lnTo>
                    <a:pt x="151440" y="163534"/>
                  </a:lnTo>
                  <a:lnTo>
                    <a:pt x="82729" y="219602"/>
                  </a:lnTo>
                  <a:lnTo>
                    <a:pt x="53595" y="253134"/>
                  </a:lnTo>
                  <a:lnTo>
                    <a:pt x="48648" y="278969"/>
                  </a:lnTo>
                  <a:lnTo>
                    <a:pt x="10719" y="336687"/>
                  </a:lnTo>
                  <a:lnTo>
                    <a:pt x="24461" y="362523"/>
                  </a:lnTo>
                  <a:lnTo>
                    <a:pt x="22812" y="436182"/>
                  </a:lnTo>
                  <a:lnTo>
                    <a:pt x="4123" y="479607"/>
                  </a:lnTo>
                  <a:lnTo>
                    <a:pt x="16216" y="497197"/>
                  </a:lnTo>
                  <a:lnTo>
                    <a:pt x="22812" y="521384"/>
                  </a:lnTo>
                  <a:lnTo>
                    <a:pt x="84378" y="577453"/>
                  </a:lnTo>
                  <a:lnTo>
                    <a:pt x="90974" y="601639"/>
                  </a:lnTo>
                  <a:lnTo>
                    <a:pt x="142645" y="641767"/>
                  </a:lnTo>
                  <a:lnTo>
                    <a:pt x="187170" y="656059"/>
                  </a:lnTo>
                  <a:lnTo>
                    <a:pt x="250385" y="645065"/>
                  </a:lnTo>
                  <a:lnTo>
                    <a:pt x="299858" y="654959"/>
                  </a:lnTo>
                  <a:lnTo>
                    <a:pt x="373517" y="624726"/>
                  </a:lnTo>
                  <a:lnTo>
                    <a:pt x="428486" y="629673"/>
                  </a:lnTo>
                  <a:lnTo>
                    <a:pt x="440579" y="652211"/>
                  </a:lnTo>
                  <a:lnTo>
                    <a:pt x="523033" y="658807"/>
                  </a:lnTo>
                  <a:lnTo>
                    <a:pt x="527980" y="718174"/>
                  </a:lnTo>
                  <a:lnTo>
                    <a:pt x="514238" y="756653"/>
                  </a:lnTo>
                  <a:lnTo>
                    <a:pt x="534577" y="795131"/>
                  </a:lnTo>
                  <a:lnTo>
                    <a:pt x="580751" y="854498"/>
                  </a:lnTo>
                  <a:lnTo>
                    <a:pt x="594493" y="914414"/>
                  </a:lnTo>
                  <a:lnTo>
                    <a:pt x="575804" y="964986"/>
                  </a:lnTo>
                  <a:lnTo>
                    <a:pt x="569757" y="994670"/>
                  </a:lnTo>
                  <a:lnTo>
                    <a:pt x="580201" y="999617"/>
                  </a:lnTo>
                  <a:lnTo>
                    <a:pt x="563710" y="1057335"/>
                  </a:lnTo>
                  <a:lnTo>
                    <a:pt x="581850" y="1095813"/>
                  </a:lnTo>
                  <a:lnTo>
                    <a:pt x="614282" y="1149683"/>
                  </a:lnTo>
                  <a:lnTo>
                    <a:pt x="623077" y="1205202"/>
                  </a:lnTo>
                  <a:lnTo>
                    <a:pt x="643416" y="1269516"/>
                  </a:lnTo>
                  <a:lnTo>
                    <a:pt x="674199" y="1311843"/>
                  </a:lnTo>
                  <a:lnTo>
                    <a:pt x="691789" y="1340976"/>
                  </a:lnTo>
                  <a:lnTo>
                    <a:pt x="686292" y="1361315"/>
                  </a:lnTo>
                  <a:close/>
                </a:path>
              </a:pathLst>
            </a:custGeom>
            <a:grpFill/>
            <a:ln w="9525" cap="flat">
              <a:noFill/>
              <a:prstDash val="solid"/>
              <a:miter/>
            </a:ln>
          </p:spPr>
          <p:txBody>
            <a:bodyPr rtlCol="0" anchor="ctr"/>
            <a:lstStyle/>
            <a:p>
              <a:endParaRPr lang="fr-FR"/>
            </a:p>
          </p:txBody>
        </p:sp>
        <p:sp>
          <p:nvSpPr>
            <p:cNvPr id="37" name="Forme libre : forme 36">
              <a:extLst>
                <a:ext uri="{FF2B5EF4-FFF2-40B4-BE49-F238E27FC236}">
                  <a16:creationId xmlns:a16="http://schemas.microsoft.com/office/drawing/2014/main" id="{D75864CF-4D8E-4990-9DA9-EA876B7F43E8}"/>
                </a:ext>
              </a:extLst>
            </p:cNvPr>
            <p:cNvSpPr/>
            <p:nvPr/>
          </p:nvSpPr>
          <p:spPr>
            <a:xfrm>
              <a:off x="4596753" y="4519585"/>
              <a:ext cx="159411" cy="170405"/>
            </a:xfrm>
            <a:custGeom>
              <a:avLst/>
              <a:gdLst>
                <a:gd name="connsiteX0" fmla="*/ 4123 w 159410"/>
                <a:gd name="connsiteY0" fmla="*/ 151441 h 170404"/>
                <a:gd name="connsiteX1" fmla="*/ 24462 w 159410"/>
                <a:gd name="connsiteY1" fmla="*/ 151441 h 170404"/>
                <a:gd name="connsiteX2" fmla="*/ 46999 w 159410"/>
                <a:gd name="connsiteY2" fmla="*/ 167932 h 170404"/>
                <a:gd name="connsiteX3" fmla="*/ 88226 w 159410"/>
                <a:gd name="connsiteY3" fmla="*/ 109664 h 170404"/>
                <a:gd name="connsiteX4" fmla="*/ 103067 w 159410"/>
                <a:gd name="connsiteY4" fmla="*/ 89325 h 170404"/>
                <a:gd name="connsiteX5" fmla="*/ 130003 w 159410"/>
                <a:gd name="connsiteY5" fmla="*/ 82729 h 170404"/>
                <a:gd name="connsiteX6" fmla="*/ 130003 w 159410"/>
                <a:gd name="connsiteY6" fmla="*/ 68437 h 170404"/>
                <a:gd name="connsiteX7" fmla="*/ 156388 w 159410"/>
                <a:gd name="connsiteY7" fmla="*/ 42601 h 170404"/>
                <a:gd name="connsiteX8" fmla="*/ 128354 w 159410"/>
                <a:gd name="connsiteY8" fmla="*/ 20064 h 170404"/>
                <a:gd name="connsiteX9" fmla="*/ 122857 w 159410"/>
                <a:gd name="connsiteY9" fmla="*/ 4123 h 170404"/>
                <a:gd name="connsiteX10" fmla="*/ 83279 w 159410"/>
                <a:gd name="connsiteY10" fmla="*/ 58542 h 170404"/>
                <a:gd name="connsiteX11" fmla="*/ 48648 w 159410"/>
                <a:gd name="connsiteY11" fmla="*/ 90425 h 170404"/>
                <a:gd name="connsiteX12" fmla="*/ 16216 w 159410"/>
                <a:gd name="connsiteY12" fmla="*/ 114611 h 1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10" h="170404">
                  <a:moveTo>
                    <a:pt x="4123" y="151441"/>
                  </a:moveTo>
                  <a:lnTo>
                    <a:pt x="24462" y="151441"/>
                  </a:lnTo>
                  <a:lnTo>
                    <a:pt x="46999" y="167932"/>
                  </a:lnTo>
                  <a:lnTo>
                    <a:pt x="88226" y="109664"/>
                  </a:lnTo>
                  <a:lnTo>
                    <a:pt x="103067" y="89325"/>
                  </a:lnTo>
                  <a:lnTo>
                    <a:pt x="130003" y="82729"/>
                  </a:lnTo>
                  <a:lnTo>
                    <a:pt x="130003" y="68437"/>
                  </a:lnTo>
                  <a:lnTo>
                    <a:pt x="156388" y="42601"/>
                  </a:lnTo>
                  <a:lnTo>
                    <a:pt x="128354" y="20064"/>
                  </a:lnTo>
                  <a:lnTo>
                    <a:pt x="122857" y="4123"/>
                  </a:lnTo>
                  <a:lnTo>
                    <a:pt x="83279" y="58542"/>
                  </a:lnTo>
                  <a:lnTo>
                    <a:pt x="48648" y="90425"/>
                  </a:lnTo>
                  <a:lnTo>
                    <a:pt x="16216" y="114611"/>
                  </a:lnTo>
                  <a:close/>
                </a:path>
              </a:pathLst>
            </a:custGeom>
            <a:grpFill/>
            <a:ln w="9525"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1B5AC14F-CB6D-4BFB-9361-09270CD0BD73}"/>
                </a:ext>
              </a:extLst>
            </p:cNvPr>
            <p:cNvSpPr/>
            <p:nvPr/>
          </p:nvSpPr>
          <p:spPr>
            <a:xfrm>
              <a:off x="4715487" y="4383811"/>
              <a:ext cx="120932" cy="164908"/>
            </a:xfrm>
            <a:custGeom>
              <a:avLst/>
              <a:gdLst>
                <a:gd name="connsiteX0" fmla="*/ 44799 w 120932"/>
                <a:gd name="connsiteY0" fmla="*/ 152540 h 164907"/>
                <a:gd name="connsiteX1" fmla="*/ 55244 w 120932"/>
                <a:gd name="connsiteY1" fmla="*/ 165183 h 164907"/>
                <a:gd name="connsiteX2" fmla="*/ 90974 w 120932"/>
                <a:gd name="connsiteY2" fmla="*/ 125605 h 164907"/>
                <a:gd name="connsiteX3" fmla="*/ 84927 w 120932"/>
                <a:gd name="connsiteY3" fmla="*/ 110213 h 164907"/>
                <a:gd name="connsiteX4" fmla="*/ 103617 w 120932"/>
                <a:gd name="connsiteY4" fmla="*/ 104716 h 164907"/>
                <a:gd name="connsiteX5" fmla="*/ 120108 w 120932"/>
                <a:gd name="connsiteY5" fmla="*/ 75033 h 164907"/>
                <a:gd name="connsiteX6" fmla="*/ 89875 w 120932"/>
                <a:gd name="connsiteY6" fmla="*/ 78881 h 164907"/>
                <a:gd name="connsiteX7" fmla="*/ 71185 w 120932"/>
                <a:gd name="connsiteY7" fmla="*/ 66238 h 164907"/>
                <a:gd name="connsiteX8" fmla="*/ 61840 w 120932"/>
                <a:gd name="connsiteY8" fmla="*/ 46449 h 164907"/>
                <a:gd name="connsiteX9" fmla="*/ 52495 w 120932"/>
                <a:gd name="connsiteY9" fmla="*/ 55244 h 164907"/>
                <a:gd name="connsiteX10" fmla="*/ 40402 w 120932"/>
                <a:gd name="connsiteY10" fmla="*/ 27759 h 164907"/>
                <a:gd name="connsiteX11" fmla="*/ 34356 w 120932"/>
                <a:gd name="connsiteY11" fmla="*/ 17865 h 164907"/>
                <a:gd name="connsiteX12" fmla="*/ 22262 w 120932"/>
                <a:gd name="connsiteY12" fmla="*/ 17865 h 164907"/>
                <a:gd name="connsiteX13" fmla="*/ 4123 w 120932"/>
                <a:gd name="connsiteY13" fmla="*/ 4123 h 164907"/>
                <a:gd name="connsiteX14" fmla="*/ 10719 w 120932"/>
                <a:gd name="connsiteY14" fmla="*/ 23362 h 164907"/>
                <a:gd name="connsiteX15" fmla="*/ 35455 w 120932"/>
                <a:gd name="connsiteY15" fmla="*/ 45899 h 164907"/>
                <a:gd name="connsiteX16" fmla="*/ 40402 w 120932"/>
                <a:gd name="connsiteY16" fmla="*/ 71735 h 164907"/>
                <a:gd name="connsiteX17" fmla="*/ 49197 w 120932"/>
                <a:gd name="connsiteY17" fmla="*/ 91524 h 164907"/>
                <a:gd name="connsiteX18" fmla="*/ 35455 w 120932"/>
                <a:gd name="connsiteY18" fmla="*/ 103617 h 164907"/>
                <a:gd name="connsiteX19" fmla="*/ 23362 w 120932"/>
                <a:gd name="connsiteY19" fmla="*/ 119008 h 164907"/>
                <a:gd name="connsiteX20" fmla="*/ 46449 w 120932"/>
                <a:gd name="connsiteY20" fmla="*/ 122307 h 164907"/>
                <a:gd name="connsiteX21" fmla="*/ 44799 w 120932"/>
                <a:gd name="connsiteY21" fmla="*/ 152540 h 1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932" h="164907">
                  <a:moveTo>
                    <a:pt x="44799" y="152540"/>
                  </a:moveTo>
                  <a:cubicBezTo>
                    <a:pt x="44799" y="152540"/>
                    <a:pt x="52495" y="165183"/>
                    <a:pt x="55244" y="165183"/>
                  </a:cubicBezTo>
                  <a:cubicBezTo>
                    <a:pt x="57992" y="165183"/>
                    <a:pt x="90974" y="125605"/>
                    <a:pt x="90974" y="125605"/>
                  </a:cubicBezTo>
                  <a:lnTo>
                    <a:pt x="84927" y="110213"/>
                  </a:lnTo>
                  <a:lnTo>
                    <a:pt x="103617" y="104716"/>
                  </a:lnTo>
                  <a:lnTo>
                    <a:pt x="120108" y="75033"/>
                  </a:lnTo>
                  <a:lnTo>
                    <a:pt x="89875" y="78881"/>
                  </a:lnTo>
                  <a:lnTo>
                    <a:pt x="71185" y="66238"/>
                  </a:lnTo>
                  <a:lnTo>
                    <a:pt x="61840" y="46449"/>
                  </a:lnTo>
                  <a:lnTo>
                    <a:pt x="52495" y="55244"/>
                  </a:lnTo>
                  <a:lnTo>
                    <a:pt x="40402" y="27759"/>
                  </a:lnTo>
                  <a:lnTo>
                    <a:pt x="34356" y="17865"/>
                  </a:lnTo>
                  <a:lnTo>
                    <a:pt x="22262" y="17865"/>
                  </a:lnTo>
                  <a:lnTo>
                    <a:pt x="4123" y="4123"/>
                  </a:lnTo>
                  <a:lnTo>
                    <a:pt x="10719" y="23362"/>
                  </a:lnTo>
                  <a:lnTo>
                    <a:pt x="35455" y="45899"/>
                  </a:lnTo>
                  <a:lnTo>
                    <a:pt x="40402" y="71735"/>
                  </a:lnTo>
                  <a:lnTo>
                    <a:pt x="49197" y="91524"/>
                  </a:lnTo>
                  <a:lnTo>
                    <a:pt x="35455" y="103617"/>
                  </a:lnTo>
                  <a:lnTo>
                    <a:pt x="23362" y="119008"/>
                  </a:lnTo>
                  <a:lnTo>
                    <a:pt x="46449" y="122307"/>
                  </a:lnTo>
                  <a:lnTo>
                    <a:pt x="44799" y="152540"/>
                  </a:lnTo>
                  <a:close/>
                </a:path>
              </a:pathLst>
            </a:custGeom>
            <a:grpFill/>
            <a:ln w="9525"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B46AE1C2-4868-4F60-88DC-7907BF85A5DB}"/>
                </a:ext>
              </a:extLst>
            </p:cNvPr>
            <p:cNvSpPr/>
            <p:nvPr/>
          </p:nvSpPr>
          <p:spPr>
            <a:xfrm>
              <a:off x="4169092" y="4525082"/>
              <a:ext cx="76957" cy="82454"/>
            </a:xfrm>
            <a:custGeom>
              <a:avLst/>
              <a:gdLst>
                <a:gd name="connsiteX0" fmla="*/ 26110 w 76957"/>
                <a:gd name="connsiteY0" fmla="*/ 12368 h 82453"/>
                <a:gd name="connsiteX1" fmla="*/ 4123 w 76957"/>
                <a:gd name="connsiteY1" fmla="*/ 4123 h 82453"/>
                <a:gd name="connsiteX2" fmla="*/ 7970 w 76957"/>
                <a:gd name="connsiteY2" fmla="*/ 31607 h 82453"/>
                <a:gd name="connsiteX3" fmla="*/ 37654 w 76957"/>
                <a:gd name="connsiteY3" fmla="*/ 78881 h 82453"/>
                <a:gd name="connsiteX4" fmla="*/ 57992 w 76957"/>
                <a:gd name="connsiteY4" fmla="*/ 71185 h 82453"/>
                <a:gd name="connsiteX5" fmla="*/ 69536 w 76957"/>
                <a:gd name="connsiteY5" fmla="*/ 57443 h 82453"/>
                <a:gd name="connsiteX6" fmla="*/ 77231 w 76957"/>
                <a:gd name="connsiteY6" fmla="*/ 29409 h 82453"/>
                <a:gd name="connsiteX7" fmla="*/ 76132 w 76957"/>
                <a:gd name="connsiteY7" fmla="*/ 6871 h 82453"/>
                <a:gd name="connsiteX8" fmla="*/ 55794 w 76957"/>
                <a:gd name="connsiteY8" fmla="*/ 14567 h 82453"/>
                <a:gd name="connsiteX9" fmla="*/ 47549 w 76957"/>
                <a:gd name="connsiteY9" fmla="*/ 25561 h 8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57" h="82453">
                  <a:moveTo>
                    <a:pt x="26110" y="12368"/>
                  </a:moveTo>
                  <a:lnTo>
                    <a:pt x="4123" y="4123"/>
                  </a:lnTo>
                  <a:lnTo>
                    <a:pt x="7970" y="31607"/>
                  </a:lnTo>
                  <a:lnTo>
                    <a:pt x="37654" y="78881"/>
                  </a:lnTo>
                  <a:lnTo>
                    <a:pt x="57992" y="71185"/>
                  </a:lnTo>
                  <a:lnTo>
                    <a:pt x="69536" y="57443"/>
                  </a:lnTo>
                  <a:lnTo>
                    <a:pt x="77231" y="29409"/>
                  </a:lnTo>
                  <a:lnTo>
                    <a:pt x="76132" y="6871"/>
                  </a:lnTo>
                  <a:lnTo>
                    <a:pt x="55794" y="14567"/>
                  </a:lnTo>
                  <a:lnTo>
                    <a:pt x="47549" y="25561"/>
                  </a:lnTo>
                  <a:close/>
                </a:path>
              </a:pathLst>
            </a:custGeom>
            <a:grpFill/>
            <a:ln w="9525" cap="flat">
              <a:noFill/>
              <a:prstDash val="solid"/>
              <a:miter/>
            </a:ln>
          </p:spPr>
          <p:txBody>
            <a:bodyPr rtlCol="0" anchor="ctr"/>
            <a:lstStyle/>
            <a:p>
              <a:endParaRPr lang="fr-FR"/>
            </a:p>
          </p:txBody>
        </p:sp>
        <p:sp>
          <p:nvSpPr>
            <p:cNvPr id="40" name="Forme libre : forme 39">
              <a:extLst>
                <a:ext uri="{FF2B5EF4-FFF2-40B4-BE49-F238E27FC236}">
                  <a16:creationId xmlns:a16="http://schemas.microsoft.com/office/drawing/2014/main" id="{CA1382A8-2EC8-4E5F-BD54-319D6C1C2186}"/>
                </a:ext>
              </a:extLst>
            </p:cNvPr>
            <p:cNvSpPr/>
            <p:nvPr/>
          </p:nvSpPr>
          <p:spPr>
            <a:xfrm>
              <a:off x="3560032" y="3907777"/>
              <a:ext cx="786061" cy="582675"/>
            </a:xfrm>
            <a:custGeom>
              <a:avLst/>
              <a:gdLst>
                <a:gd name="connsiteX0" fmla="*/ 320196 w 786061"/>
                <a:gd name="connsiteY0" fmla="*/ 90425 h 582674"/>
                <a:gd name="connsiteX1" fmla="*/ 284466 w 786061"/>
                <a:gd name="connsiteY1" fmla="*/ 84378 h 582674"/>
                <a:gd name="connsiteX2" fmla="*/ 257531 w 786061"/>
                <a:gd name="connsiteY2" fmla="*/ 65139 h 582674"/>
                <a:gd name="connsiteX3" fmla="*/ 220702 w 786061"/>
                <a:gd name="connsiteY3" fmla="*/ 97021 h 582674"/>
                <a:gd name="connsiteX4" fmla="*/ 220702 w 786061"/>
                <a:gd name="connsiteY4" fmla="*/ 121757 h 582674"/>
                <a:gd name="connsiteX5" fmla="*/ 197615 w 786061"/>
                <a:gd name="connsiteY5" fmla="*/ 112412 h 582674"/>
                <a:gd name="connsiteX6" fmla="*/ 176177 w 786061"/>
                <a:gd name="connsiteY6" fmla="*/ 128354 h 582674"/>
                <a:gd name="connsiteX7" fmla="*/ 167932 w 786061"/>
                <a:gd name="connsiteY7" fmla="*/ 148692 h 582674"/>
                <a:gd name="connsiteX8" fmla="*/ 132201 w 786061"/>
                <a:gd name="connsiteY8" fmla="*/ 180574 h 582674"/>
                <a:gd name="connsiteX9" fmla="*/ 54695 w 786061"/>
                <a:gd name="connsiteY9" fmla="*/ 206410 h 582674"/>
                <a:gd name="connsiteX10" fmla="*/ 10169 w 786061"/>
                <a:gd name="connsiteY10" fmla="*/ 222351 h 582674"/>
                <a:gd name="connsiteX11" fmla="*/ 7971 w 786061"/>
                <a:gd name="connsiteY11" fmla="*/ 276771 h 582674"/>
                <a:gd name="connsiteX12" fmla="*/ 20064 w 786061"/>
                <a:gd name="connsiteY12" fmla="*/ 298209 h 582674"/>
                <a:gd name="connsiteX13" fmla="*/ 4123 w 786061"/>
                <a:gd name="connsiteY13" fmla="*/ 315249 h 582674"/>
                <a:gd name="connsiteX14" fmla="*/ 29408 w 786061"/>
                <a:gd name="connsiteY14" fmla="*/ 363622 h 582674"/>
                <a:gd name="connsiteX15" fmla="*/ 44251 w 786061"/>
                <a:gd name="connsiteY15" fmla="*/ 407598 h 582674"/>
                <a:gd name="connsiteX16" fmla="*/ 48648 w 786061"/>
                <a:gd name="connsiteY16" fmla="*/ 462017 h 582674"/>
                <a:gd name="connsiteX17" fmla="*/ 34905 w 786061"/>
                <a:gd name="connsiteY17" fmla="*/ 465315 h 582674"/>
                <a:gd name="connsiteX18" fmla="*/ 45350 w 786061"/>
                <a:gd name="connsiteY18" fmla="*/ 480157 h 582674"/>
                <a:gd name="connsiteX19" fmla="*/ 88776 w 786061"/>
                <a:gd name="connsiteY19" fmla="*/ 496098 h 582674"/>
                <a:gd name="connsiteX20" fmla="*/ 127804 w 786061"/>
                <a:gd name="connsiteY20" fmla="*/ 473561 h 582674"/>
                <a:gd name="connsiteX21" fmla="*/ 211357 w 786061"/>
                <a:gd name="connsiteY21" fmla="*/ 465315 h 582674"/>
                <a:gd name="connsiteX22" fmla="*/ 242140 w 786061"/>
                <a:gd name="connsiteY22" fmla="*/ 438380 h 582674"/>
                <a:gd name="connsiteX23" fmla="*/ 302606 w 786061"/>
                <a:gd name="connsiteY23" fmla="*/ 425737 h 582674"/>
                <a:gd name="connsiteX24" fmla="*/ 366371 w 786061"/>
                <a:gd name="connsiteY24" fmla="*/ 420240 h 582674"/>
                <a:gd name="connsiteX25" fmla="*/ 398803 w 786061"/>
                <a:gd name="connsiteY25" fmla="*/ 430685 h 582674"/>
                <a:gd name="connsiteX26" fmla="*/ 429585 w 786061"/>
                <a:gd name="connsiteY26" fmla="*/ 462017 h 582674"/>
                <a:gd name="connsiteX27" fmla="*/ 435082 w 786061"/>
                <a:gd name="connsiteY27" fmla="*/ 487303 h 582674"/>
                <a:gd name="connsiteX28" fmla="*/ 449924 w 786061"/>
                <a:gd name="connsiteY28" fmla="*/ 484555 h 582674"/>
                <a:gd name="connsiteX29" fmla="*/ 453222 w 786061"/>
                <a:gd name="connsiteY29" fmla="*/ 465315 h 582674"/>
                <a:gd name="connsiteX30" fmla="*/ 475210 w 786061"/>
                <a:gd name="connsiteY30" fmla="*/ 446626 h 582674"/>
                <a:gd name="connsiteX31" fmla="*/ 473011 w 786061"/>
                <a:gd name="connsiteY31" fmla="*/ 472461 h 582674"/>
                <a:gd name="connsiteX32" fmla="*/ 486754 w 786061"/>
                <a:gd name="connsiteY32" fmla="*/ 484555 h 582674"/>
                <a:gd name="connsiteX33" fmla="*/ 497747 w 786061"/>
                <a:gd name="connsiteY33" fmla="*/ 481806 h 582674"/>
                <a:gd name="connsiteX34" fmla="*/ 493350 w 786061"/>
                <a:gd name="connsiteY34" fmla="*/ 506542 h 582674"/>
                <a:gd name="connsiteX35" fmla="*/ 505993 w 786061"/>
                <a:gd name="connsiteY35" fmla="*/ 506542 h 582674"/>
                <a:gd name="connsiteX36" fmla="*/ 525232 w 786061"/>
                <a:gd name="connsiteY36" fmla="*/ 525782 h 582674"/>
                <a:gd name="connsiteX37" fmla="*/ 528530 w 786061"/>
                <a:gd name="connsiteY37" fmla="*/ 553816 h 582674"/>
                <a:gd name="connsiteX38" fmla="*/ 551617 w 786061"/>
                <a:gd name="connsiteY38" fmla="*/ 564260 h 582674"/>
                <a:gd name="connsiteX39" fmla="*/ 590646 w 786061"/>
                <a:gd name="connsiteY39" fmla="*/ 570857 h 582674"/>
                <a:gd name="connsiteX40" fmla="*/ 619229 w 786061"/>
                <a:gd name="connsiteY40" fmla="*/ 560962 h 582674"/>
                <a:gd name="connsiteX41" fmla="*/ 637370 w 786061"/>
                <a:gd name="connsiteY41" fmla="*/ 578552 h 582674"/>
                <a:gd name="connsiteX42" fmla="*/ 661556 w 786061"/>
                <a:gd name="connsiteY42" fmla="*/ 569757 h 582674"/>
                <a:gd name="connsiteX43" fmla="*/ 681895 w 786061"/>
                <a:gd name="connsiteY43" fmla="*/ 556015 h 582674"/>
                <a:gd name="connsiteX44" fmla="*/ 715975 w 786061"/>
                <a:gd name="connsiteY44" fmla="*/ 557114 h 582674"/>
                <a:gd name="connsiteX45" fmla="*/ 719824 w 786061"/>
                <a:gd name="connsiteY45" fmla="*/ 506542 h 582674"/>
                <a:gd name="connsiteX46" fmla="*/ 748407 w 786061"/>
                <a:gd name="connsiteY46" fmla="*/ 453222 h 582674"/>
                <a:gd name="connsiteX47" fmla="*/ 770395 w 786061"/>
                <a:gd name="connsiteY47" fmla="*/ 422439 h 582674"/>
                <a:gd name="connsiteX48" fmla="*/ 783038 w 786061"/>
                <a:gd name="connsiteY48" fmla="*/ 376265 h 582674"/>
                <a:gd name="connsiteX49" fmla="*/ 783038 w 786061"/>
                <a:gd name="connsiteY49" fmla="*/ 333389 h 582674"/>
                <a:gd name="connsiteX50" fmla="*/ 772594 w 786061"/>
                <a:gd name="connsiteY50" fmla="*/ 281168 h 582674"/>
                <a:gd name="connsiteX51" fmla="*/ 741811 w 786061"/>
                <a:gd name="connsiteY51" fmla="*/ 252034 h 582674"/>
                <a:gd name="connsiteX52" fmla="*/ 729168 w 786061"/>
                <a:gd name="connsiteY52" fmla="*/ 228947 h 582674"/>
                <a:gd name="connsiteX53" fmla="*/ 703882 w 786061"/>
                <a:gd name="connsiteY53" fmla="*/ 221251 h 582674"/>
                <a:gd name="connsiteX54" fmla="*/ 680795 w 786061"/>
                <a:gd name="connsiteY54" fmla="*/ 178375 h 582674"/>
                <a:gd name="connsiteX55" fmla="*/ 647813 w 786061"/>
                <a:gd name="connsiteY55" fmla="*/ 160236 h 582674"/>
                <a:gd name="connsiteX56" fmla="*/ 636270 w 786061"/>
                <a:gd name="connsiteY56" fmla="*/ 120658 h 582674"/>
                <a:gd name="connsiteX57" fmla="*/ 622527 w 786061"/>
                <a:gd name="connsiteY57" fmla="*/ 82179 h 582674"/>
                <a:gd name="connsiteX58" fmla="*/ 597242 w 786061"/>
                <a:gd name="connsiteY58" fmla="*/ 74483 h 582674"/>
                <a:gd name="connsiteX59" fmla="*/ 571956 w 786061"/>
                <a:gd name="connsiteY59" fmla="*/ 4123 h 582674"/>
                <a:gd name="connsiteX60" fmla="*/ 559862 w 786061"/>
                <a:gd name="connsiteY60" fmla="*/ 11819 h 582674"/>
                <a:gd name="connsiteX61" fmla="*/ 551617 w 786061"/>
                <a:gd name="connsiteY61" fmla="*/ 99220 h 582674"/>
                <a:gd name="connsiteX62" fmla="*/ 537875 w 786061"/>
                <a:gd name="connsiteY62" fmla="*/ 135499 h 582674"/>
                <a:gd name="connsiteX63" fmla="*/ 516437 w 786061"/>
                <a:gd name="connsiteY63" fmla="*/ 136599 h 582674"/>
                <a:gd name="connsiteX64" fmla="*/ 465865 w 786061"/>
                <a:gd name="connsiteY64" fmla="*/ 105816 h 582674"/>
                <a:gd name="connsiteX65" fmla="*/ 426837 w 786061"/>
                <a:gd name="connsiteY65" fmla="*/ 85477 h 582674"/>
                <a:gd name="connsiteX66" fmla="*/ 451023 w 786061"/>
                <a:gd name="connsiteY66" fmla="*/ 53595 h 582674"/>
                <a:gd name="connsiteX67" fmla="*/ 462567 w 786061"/>
                <a:gd name="connsiteY67" fmla="*/ 31058 h 582674"/>
                <a:gd name="connsiteX68" fmla="*/ 394954 w 786061"/>
                <a:gd name="connsiteY68" fmla="*/ 23362 h 582674"/>
                <a:gd name="connsiteX69" fmla="*/ 366371 w 786061"/>
                <a:gd name="connsiteY69" fmla="*/ 15666 h 582674"/>
                <a:gd name="connsiteX70" fmla="*/ 372417 w 786061"/>
                <a:gd name="connsiteY70" fmla="*/ 32157 h 582674"/>
                <a:gd name="connsiteX71" fmla="*/ 343284 w 786061"/>
                <a:gd name="connsiteY71" fmla="*/ 38204 h 582674"/>
                <a:gd name="connsiteX72" fmla="*/ 316898 w 786061"/>
                <a:gd name="connsiteY72" fmla="*/ 57443 h 582674"/>
                <a:gd name="connsiteX73" fmla="*/ 316898 w 786061"/>
                <a:gd name="connsiteY73" fmla="*/ 76682 h 58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6061" h="582674">
                  <a:moveTo>
                    <a:pt x="320196" y="90425"/>
                  </a:moveTo>
                  <a:lnTo>
                    <a:pt x="284466" y="84378"/>
                  </a:lnTo>
                  <a:lnTo>
                    <a:pt x="257531" y="65139"/>
                  </a:lnTo>
                  <a:lnTo>
                    <a:pt x="220702" y="97021"/>
                  </a:lnTo>
                  <a:lnTo>
                    <a:pt x="220702" y="121757"/>
                  </a:lnTo>
                  <a:lnTo>
                    <a:pt x="197615" y="112412"/>
                  </a:lnTo>
                  <a:lnTo>
                    <a:pt x="176177" y="128354"/>
                  </a:lnTo>
                  <a:lnTo>
                    <a:pt x="167932" y="148692"/>
                  </a:lnTo>
                  <a:lnTo>
                    <a:pt x="132201" y="180574"/>
                  </a:lnTo>
                  <a:lnTo>
                    <a:pt x="54695" y="206410"/>
                  </a:lnTo>
                  <a:lnTo>
                    <a:pt x="10169" y="222351"/>
                  </a:lnTo>
                  <a:lnTo>
                    <a:pt x="7971" y="276771"/>
                  </a:lnTo>
                  <a:lnTo>
                    <a:pt x="20064" y="298209"/>
                  </a:lnTo>
                  <a:lnTo>
                    <a:pt x="4123" y="315249"/>
                  </a:lnTo>
                  <a:lnTo>
                    <a:pt x="29408" y="363622"/>
                  </a:lnTo>
                  <a:lnTo>
                    <a:pt x="44251" y="407598"/>
                  </a:lnTo>
                  <a:lnTo>
                    <a:pt x="48648" y="462017"/>
                  </a:lnTo>
                  <a:lnTo>
                    <a:pt x="34905" y="465315"/>
                  </a:lnTo>
                  <a:lnTo>
                    <a:pt x="45350" y="480157"/>
                  </a:lnTo>
                  <a:lnTo>
                    <a:pt x="88776" y="496098"/>
                  </a:lnTo>
                  <a:lnTo>
                    <a:pt x="127804" y="473561"/>
                  </a:lnTo>
                  <a:lnTo>
                    <a:pt x="211357" y="465315"/>
                  </a:lnTo>
                  <a:lnTo>
                    <a:pt x="242140" y="438380"/>
                  </a:lnTo>
                  <a:lnTo>
                    <a:pt x="302606" y="425737"/>
                  </a:lnTo>
                  <a:lnTo>
                    <a:pt x="366371" y="420240"/>
                  </a:lnTo>
                  <a:lnTo>
                    <a:pt x="398803" y="430685"/>
                  </a:lnTo>
                  <a:lnTo>
                    <a:pt x="429585" y="462017"/>
                  </a:lnTo>
                  <a:lnTo>
                    <a:pt x="435082" y="487303"/>
                  </a:lnTo>
                  <a:lnTo>
                    <a:pt x="449924" y="484555"/>
                  </a:lnTo>
                  <a:lnTo>
                    <a:pt x="453222" y="465315"/>
                  </a:lnTo>
                  <a:lnTo>
                    <a:pt x="475210" y="446626"/>
                  </a:lnTo>
                  <a:lnTo>
                    <a:pt x="473011" y="472461"/>
                  </a:lnTo>
                  <a:lnTo>
                    <a:pt x="486754" y="484555"/>
                  </a:lnTo>
                  <a:lnTo>
                    <a:pt x="497747" y="481806"/>
                  </a:lnTo>
                  <a:lnTo>
                    <a:pt x="493350" y="506542"/>
                  </a:lnTo>
                  <a:lnTo>
                    <a:pt x="505993" y="506542"/>
                  </a:lnTo>
                  <a:lnTo>
                    <a:pt x="525232" y="525782"/>
                  </a:lnTo>
                  <a:lnTo>
                    <a:pt x="528530" y="553816"/>
                  </a:lnTo>
                  <a:lnTo>
                    <a:pt x="551617" y="564260"/>
                  </a:lnTo>
                  <a:lnTo>
                    <a:pt x="590646" y="570857"/>
                  </a:lnTo>
                  <a:lnTo>
                    <a:pt x="619229" y="560962"/>
                  </a:lnTo>
                  <a:lnTo>
                    <a:pt x="637370" y="578552"/>
                  </a:lnTo>
                  <a:lnTo>
                    <a:pt x="661556" y="569757"/>
                  </a:lnTo>
                  <a:lnTo>
                    <a:pt x="681895" y="556015"/>
                  </a:lnTo>
                  <a:lnTo>
                    <a:pt x="715975" y="557114"/>
                  </a:lnTo>
                  <a:lnTo>
                    <a:pt x="719824" y="506542"/>
                  </a:lnTo>
                  <a:lnTo>
                    <a:pt x="748407" y="453222"/>
                  </a:lnTo>
                  <a:lnTo>
                    <a:pt x="770395" y="422439"/>
                  </a:lnTo>
                  <a:lnTo>
                    <a:pt x="783038" y="376265"/>
                  </a:lnTo>
                  <a:lnTo>
                    <a:pt x="783038" y="333389"/>
                  </a:lnTo>
                  <a:lnTo>
                    <a:pt x="772594" y="281168"/>
                  </a:lnTo>
                  <a:lnTo>
                    <a:pt x="741811" y="252034"/>
                  </a:lnTo>
                  <a:lnTo>
                    <a:pt x="729168" y="228947"/>
                  </a:lnTo>
                  <a:lnTo>
                    <a:pt x="703882" y="221251"/>
                  </a:lnTo>
                  <a:lnTo>
                    <a:pt x="680795" y="178375"/>
                  </a:lnTo>
                  <a:lnTo>
                    <a:pt x="647813" y="160236"/>
                  </a:lnTo>
                  <a:lnTo>
                    <a:pt x="636270" y="120658"/>
                  </a:lnTo>
                  <a:lnTo>
                    <a:pt x="622527" y="82179"/>
                  </a:lnTo>
                  <a:lnTo>
                    <a:pt x="597242" y="74483"/>
                  </a:lnTo>
                  <a:lnTo>
                    <a:pt x="571956" y="4123"/>
                  </a:lnTo>
                  <a:lnTo>
                    <a:pt x="559862" y="11819"/>
                  </a:lnTo>
                  <a:lnTo>
                    <a:pt x="551617" y="99220"/>
                  </a:lnTo>
                  <a:lnTo>
                    <a:pt x="537875" y="135499"/>
                  </a:lnTo>
                  <a:lnTo>
                    <a:pt x="516437" y="136599"/>
                  </a:lnTo>
                  <a:lnTo>
                    <a:pt x="465865" y="105816"/>
                  </a:lnTo>
                  <a:lnTo>
                    <a:pt x="426837" y="85477"/>
                  </a:lnTo>
                  <a:lnTo>
                    <a:pt x="451023" y="53595"/>
                  </a:lnTo>
                  <a:lnTo>
                    <a:pt x="462567" y="31058"/>
                  </a:lnTo>
                  <a:lnTo>
                    <a:pt x="394954" y="23362"/>
                  </a:lnTo>
                  <a:lnTo>
                    <a:pt x="366371" y="15666"/>
                  </a:lnTo>
                  <a:lnTo>
                    <a:pt x="372417" y="32157"/>
                  </a:lnTo>
                  <a:lnTo>
                    <a:pt x="343284" y="38204"/>
                  </a:lnTo>
                  <a:lnTo>
                    <a:pt x="316898" y="57443"/>
                  </a:lnTo>
                  <a:lnTo>
                    <a:pt x="316898" y="76682"/>
                  </a:lnTo>
                  <a:close/>
                </a:path>
              </a:pathLst>
            </a:custGeom>
            <a:grpFill/>
            <a:ln w="9525"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595E342C-8266-4A8C-A8A2-5FCFF042D209}"/>
                </a:ext>
              </a:extLst>
            </p:cNvPr>
            <p:cNvSpPr/>
            <p:nvPr/>
          </p:nvSpPr>
          <p:spPr>
            <a:xfrm>
              <a:off x="4802338" y="4032007"/>
              <a:ext cx="38479" cy="27485"/>
            </a:xfrm>
            <a:custGeom>
              <a:avLst/>
              <a:gdLst>
                <a:gd name="connsiteX0" fmla="*/ 4123 w 38478"/>
                <a:gd name="connsiteY0" fmla="*/ 23362 h 27484"/>
                <a:gd name="connsiteX1" fmla="*/ 38204 w 38478"/>
                <a:gd name="connsiteY1" fmla="*/ 23362 h 27484"/>
                <a:gd name="connsiteX2" fmla="*/ 36005 w 38478"/>
                <a:gd name="connsiteY2" fmla="*/ 4123 h 27484"/>
                <a:gd name="connsiteX3" fmla="*/ 17865 w 38478"/>
                <a:gd name="connsiteY3" fmla="*/ 4123 h 27484"/>
              </a:gdLst>
              <a:ahLst/>
              <a:cxnLst>
                <a:cxn ang="0">
                  <a:pos x="connsiteX0" y="connsiteY0"/>
                </a:cxn>
                <a:cxn ang="0">
                  <a:pos x="connsiteX1" y="connsiteY1"/>
                </a:cxn>
                <a:cxn ang="0">
                  <a:pos x="connsiteX2" y="connsiteY2"/>
                </a:cxn>
                <a:cxn ang="0">
                  <a:pos x="connsiteX3" y="connsiteY3"/>
                </a:cxn>
              </a:cxnLst>
              <a:rect l="l" t="t" r="r" b="b"/>
              <a:pathLst>
                <a:path w="38478" h="27484">
                  <a:moveTo>
                    <a:pt x="4123" y="23362"/>
                  </a:moveTo>
                  <a:lnTo>
                    <a:pt x="38204" y="23362"/>
                  </a:lnTo>
                  <a:lnTo>
                    <a:pt x="36005" y="4123"/>
                  </a:lnTo>
                  <a:lnTo>
                    <a:pt x="17865" y="4123"/>
                  </a:lnTo>
                  <a:close/>
                </a:path>
              </a:pathLst>
            </a:custGeom>
            <a:grpFill/>
            <a:ln w="9525" cap="flat">
              <a:noFill/>
              <a:prstDash val="solid"/>
              <a:miter/>
            </a:ln>
          </p:spPr>
          <p:txBody>
            <a:bodyPr rtlCol="0" anchor="ctr"/>
            <a:lstStyle/>
            <a:p>
              <a:endParaRPr lang="fr-FR"/>
            </a:p>
          </p:txBody>
        </p:sp>
        <p:sp>
          <p:nvSpPr>
            <p:cNvPr id="42" name="Forme libre : forme 41">
              <a:extLst>
                <a:ext uri="{FF2B5EF4-FFF2-40B4-BE49-F238E27FC236}">
                  <a16:creationId xmlns:a16="http://schemas.microsoft.com/office/drawing/2014/main" id="{77D19F59-CBD3-49E1-BF5C-1BD3B097519F}"/>
                </a:ext>
              </a:extLst>
            </p:cNvPr>
            <p:cNvSpPr/>
            <p:nvPr/>
          </p:nvSpPr>
          <p:spPr>
            <a:xfrm>
              <a:off x="4543982" y="4091924"/>
              <a:ext cx="71460" cy="49472"/>
            </a:xfrm>
            <a:custGeom>
              <a:avLst/>
              <a:gdLst>
                <a:gd name="connsiteX0" fmla="*/ 4123 w 71460"/>
                <a:gd name="connsiteY0" fmla="*/ 4123 h 49472"/>
                <a:gd name="connsiteX1" fmla="*/ 68437 w 71460"/>
                <a:gd name="connsiteY1" fmla="*/ 38204 h 49472"/>
                <a:gd name="connsiteX2" fmla="*/ 56893 w 71460"/>
                <a:gd name="connsiteY2" fmla="*/ 49747 h 49472"/>
                <a:gd name="connsiteX3" fmla="*/ 32707 w 71460"/>
                <a:gd name="connsiteY3" fmla="*/ 33806 h 49472"/>
              </a:gdLst>
              <a:ahLst/>
              <a:cxnLst>
                <a:cxn ang="0">
                  <a:pos x="connsiteX0" y="connsiteY0"/>
                </a:cxn>
                <a:cxn ang="0">
                  <a:pos x="connsiteX1" y="connsiteY1"/>
                </a:cxn>
                <a:cxn ang="0">
                  <a:pos x="connsiteX2" y="connsiteY2"/>
                </a:cxn>
                <a:cxn ang="0">
                  <a:pos x="connsiteX3" y="connsiteY3"/>
                </a:cxn>
              </a:cxnLst>
              <a:rect l="l" t="t" r="r" b="b"/>
              <a:pathLst>
                <a:path w="71460" h="49472">
                  <a:moveTo>
                    <a:pt x="4123" y="4123"/>
                  </a:moveTo>
                  <a:lnTo>
                    <a:pt x="68437" y="38204"/>
                  </a:lnTo>
                  <a:lnTo>
                    <a:pt x="56893" y="49747"/>
                  </a:lnTo>
                  <a:lnTo>
                    <a:pt x="32707" y="33806"/>
                  </a:lnTo>
                  <a:close/>
                </a:path>
              </a:pathLst>
            </a:custGeom>
            <a:grpFill/>
            <a:ln w="9525" cap="flat">
              <a:noFill/>
              <a:prstDash val="solid"/>
              <a:miter/>
            </a:ln>
          </p:spPr>
          <p:txBody>
            <a:bodyPr rtlCol="0" anchor="ctr"/>
            <a:lstStyle/>
            <a:p>
              <a:endParaRPr lang="fr-FR"/>
            </a:p>
          </p:txBody>
        </p:sp>
        <p:sp>
          <p:nvSpPr>
            <p:cNvPr id="43" name="Forme libre : forme 42">
              <a:extLst>
                <a:ext uri="{FF2B5EF4-FFF2-40B4-BE49-F238E27FC236}">
                  <a16:creationId xmlns:a16="http://schemas.microsoft.com/office/drawing/2014/main" id="{A2E9A8C0-E0AC-42D4-8336-9E1FD63A856D}"/>
                </a:ext>
              </a:extLst>
            </p:cNvPr>
            <p:cNvSpPr/>
            <p:nvPr/>
          </p:nvSpPr>
          <p:spPr>
            <a:xfrm>
              <a:off x="4238903" y="3786295"/>
              <a:ext cx="98945" cy="49472"/>
            </a:xfrm>
            <a:custGeom>
              <a:avLst/>
              <a:gdLst>
                <a:gd name="connsiteX0" fmla="*/ 18965 w 98944"/>
                <a:gd name="connsiteY0" fmla="*/ 31607 h 49472"/>
                <a:gd name="connsiteX1" fmla="*/ 61291 w 98944"/>
                <a:gd name="connsiteY1" fmla="*/ 20064 h 49472"/>
                <a:gd name="connsiteX2" fmla="*/ 75033 w 98944"/>
                <a:gd name="connsiteY2" fmla="*/ 4123 h 49472"/>
                <a:gd name="connsiteX3" fmla="*/ 96471 w 98944"/>
                <a:gd name="connsiteY3" fmla="*/ 14017 h 49472"/>
                <a:gd name="connsiteX4" fmla="*/ 76132 w 98944"/>
                <a:gd name="connsiteY4" fmla="*/ 39853 h 49472"/>
                <a:gd name="connsiteX5" fmla="*/ 18965 w 98944"/>
                <a:gd name="connsiteY5" fmla="*/ 46449 h 49472"/>
                <a:gd name="connsiteX6" fmla="*/ 4123 w 98944"/>
                <a:gd name="connsiteY6" fmla="*/ 38753 h 49472"/>
                <a:gd name="connsiteX7" fmla="*/ 18965 w 98944"/>
                <a:gd name="connsiteY7" fmla="*/ 31607 h 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44" h="49472">
                  <a:moveTo>
                    <a:pt x="18965" y="31607"/>
                  </a:moveTo>
                  <a:lnTo>
                    <a:pt x="61291" y="20064"/>
                  </a:lnTo>
                  <a:lnTo>
                    <a:pt x="75033" y="4123"/>
                  </a:lnTo>
                  <a:lnTo>
                    <a:pt x="96471" y="14017"/>
                  </a:lnTo>
                  <a:cubicBezTo>
                    <a:pt x="96471" y="14017"/>
                    <a:pt x="87126" y="39853"/>
                    <a:pt x="76132" y="39853"/>
                  </a:cubicBezTo>
                  <a:cubicBezTo>
                    <a:pt x="65138" y="39853"/>
                    <a:pt x="22263" y="49747"/>
                    <a:pt x="18965" y="46449"/>
                  </a:cubicBezTo>
                  <a:cubicBezTo>
                    <a:pt x="15666" y="43151"/>
                    <a:pt x="4123" y="38753"/>
                    <a:pt x="4123" y="38753"/>
                  </a:cubicBezTo>
                  <a:lnTo>
                    <a:pt x="18965" y="31607"/>
                  </a:lnTo>
                  <a:close/>
                </a:path>
              </a:pathLst>
            </a:custGeom>
            <a:grpFill/>
            <a:ln w="9525" cap="flat">
              <a:noFill/>
              <a:prstDash val="solid"/>
              <a:miter/>
            </a:ln>
          </p:spPr>
          <p:txBody>
            <a:bodyPr rtlCol="0" anchor="ctr"/>
            <a:lstStyle/>
            <a:p>
              <a:endParaRPr lang="fr-FR"/>
            </a:p>
          </p:txBody>
        </p:sp>
        <p:sp>
          <p:nvSpPr>
            <p:cNvPr id="44" name="Forme libre : forme 43">
              <a:extLst>
                <a:ext uri="{FF2B5EF4-FFF2-40B4-BE49-F238E27FC236}">
                  <a16:creationId xmlns:a16="http://schemas.microsoft.com/office/drawing/2014/main" id="{4A193EFE-AABB-4588-AD26-594043C4D9F4}"/>
                </a:ext>
              </a:extLst>
            </p:cNvPr>
            <p:cNvSpPr/>
            <p:nvPr/>
          </p:nvSpPr>
          <p:spPr>
            <a:xfrm>
              <a:off x="3907988" y="3728577"/>
              <a:ext cx="384785" cy="186896"/>
            </a:xfrm>
            <a:custGeom>
              <a:avLst/>
              <a:gdLst>
                <a:gd name="connsiteX0" fmla="*/ 382311 w 384785"/>
                <a:gd name="connsiteY0" fmla="*/ 180574 h 186895"/>
                <a:gd name="connsiteX1" fmla="*/ 311401 w 384785"/>
                <a:gd name="connsiteY1" fmla="*/ 119008 h 186895"/>
                <a:gd name="connsiteX2" fmla="*/ 327342 w 384785"/>
                <a:gd name="connsiteY2" fmla="*/ 111862 h 186895"/>
                <a:gd name="connsiteX3" fmla="*/ 241590 w 384785"/>
                <a:gd name="connsiteY3" fmla="*/ 55244 h 186895"/>
                <a:gd name="connsiteX4" fmla="*/ 183323 w 384785"/>
                <a:gd name="connsiteY4" fmla="*/ 38204 h 186895"/>
                <a:gd name="connsiteX5" fmla="*/ 130552 w 384785"/>
                <a:gd name="connsiteY5" fmla="*/ 21163 h 186895"/>
                <a:gd name="connsiteX6" fmla="*/ 84927 w 384785"/>
                <a:gd name="connsiteY6" fmla="*/ 45899 h 186895"/>
                <a:gd name="connsiteX7" fmla="*/ 57443 w 384785"/>
                <a:gd name="connsiteY7" fmla="*/ 31057 h 186895"/>
                <a:gd name="connsiteX8" fmla="*/ 54145 w 384785"/>
                <a:gd name="connsiteY8" fmla="*/ 5222 h 186895"/>
                <a:gd name="connsiteX9" fmla="*/ 4123 w 384785"/>
                <a:gd name="connsiteY9" fmla="*/ 4123 h 186895"/>
                <a:gd name="connsiteX10" fmla="*/ 9620 w 384785"/>
                <a:gd name="connsiteY10" fmla="*/ 31057 h 186895"/>
                <a:gd name="connsiteX11" fmla="*/ 33806 w 384785"/>
                <a:gd name="connsiteY11" fmla="*/ 50847 h 186895"/>
                <a:gd name="connsiteX12" fmla="*/ 46449 w 384785"/>
                <a:gd name="connsiteY12" fmla="*/ 70635 h 186895"/>
                <a:gd name="connsiteX13" fmla="*/ 96471 w 384785"/>
                <a:gd name="connsiteY13" fmla="*/ 70635 h 186895"/>
                <a:gd name="connsiteX14" fmla="*/ 143195 w 384785"/>
                <a:gd name="connsiteY14" fmla="*/ 92623 h 186895"/>
                <a:gd name="connsiteX15" fmla="*/ 146493 w 384785"/>
                <a:gd name="connsiteY15" fmla="*/ 112962 h 186895"/>
                <a:gd name="connsiteX16" fmla="*/ 131651 w 384785"/>
                <a:gd name="connsiteY16" fmla="*/ 136599 h 186895"/>
                <a:gd name="connsiteX17" fmla="*/ 139897 w 384785"/>
                <a:gd name="connsiteY17" fmla="*/ 150341 h 186895"/>
                <a:gd name="connsiteX18" fmla="*/ 154739 w 384785"/>
                <a:gd name="connsiteY18" fmla="*/ 147043 h 186895"/>
                <a:gd name="connsiteX19" fmla="*/ 165182 w 384785"/>
                <a:gd name="connsiteY19" fmla="*/ 133301 h 186895"/>
                <a:gd name="connsiteX20" fmla="*/ 193217 w 384785"/>
                <a:gd name="connsiteY20" fmla="*/ 143745 h 186895"/>
                <a:gd name="connsiteX21" fmla="*/ 197065 w 384785"/>
                <a:gd name="connsiteY21" fmla="*/ 155288 h 186895"/>
                <a:gd name="connsiteX22" fmla="*/ 243789 w 384785"/>
                <a:gd name="connsiteY22" fmla="*/ 157487 h 186895"/>
                <a:gd name="connsiteX23" fmla="*/ 249286 w 384785"/>
                <a:gd name="connsiteY23" fmla="*/ 130552 h 186895"/>
                <a:gd name="connsiteX24" fmla="*/ 291612 w 384785"/>
                <a:gd name="connsiteY24" fmla="*/ 143195 h 186895"/>
                <a:gd name="connsiteX25" fmla="*/ 308653 w 384785"/>
                <a:gd name="connsiteY25" fmla="*/ 165732 h 186895"/>
                <a:gd name="connsiteX26" fmla="*/ 343833 w 384785"/>
                <a:gd name="connsiteY26" fmla="*/ 177276 h 186895"/>
                <a:gd name="connsiteX27" fmla="*/ 370218 w 384785"/>
                <a:gd name="connsiteY27" fmla="*/ 184972 h 186895"/>
                <a:gd name="connsiteX28" fmla="*/ 382311 w 384785"/>
                <a:gd name="connsiteY28" fmla="*/ 180574 h 18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4785" h="186895">
                  <a:moveTo>
                    <a:pt x="382311" y="180574"/>
                  </a:moveTo>
                  <a:lnTo>
                    <a:pt x="311401" y="119008"/>
                  </a:lnTo>
                  <a:lnTo>
                    <a:pt x="327342" y="111862"/>
                  </a:lnTo>
                  <a:lnTo>
                    <a:pt x="241590" y="55244"/>
                  </a:lnTo>
                  <a:lnTo>
                    <a:pt x="183323" y="38204"/>
                  </a:lnTo>
                  <a:lnTo>
                    <a:pt x="130552" y="21163"/>
                  </a:lnTo>
                  <a:lnTo>
                    <a:pt x="84927" y="45899"/>
                  </a:lnTo>
                  <a:lnTo>
                    <a:pt x="57443" y="31057"/>
                  </a:lnTo>
                  <a:lnTo>
                    <a:pt x="54145" y="5222"/>
                  </a:lnTo>
                  <a:lnTo>
                    <a:pt x="4123" y="4123"/>
                  </a:lnTo>
                  <a:lnTo>
                    <a:pt x="9620" y="31057"/>
                  </a:lnTo>
                  <a:lnTo>
                    <a:pt x="33806" y="50847"/>
                  </a:lnTo>
                  <a:lnTo>
                    <a:pt x="46449" y="70635"/>
                  </a:lnTo>
                  <a:lnTo>
                    <a:pt x="96471" y="70635"/>
                  </a:lnTo>
                  <a:lnTo>
                    <a:pt x="143195" y="92623"/>
                  </a:lnTo>
                  <a:lnTo>
                    <a:pt x="146493" y="112962"/>
                  </a:lnTo>
                  <a:lnTo>
                    <a:pt x="131651" y="136599"/>
                  </a:lnTo>
                  <a:lnTo>
                    <a:pt x="139897" y="150341"/>
                  </a:lnTo>
                  <a:lnTo>
                    <a:pt x="154739" y="147043"/>
                  </a:lnTo>
                  <a:cubicBezTo>
                    <a:pt x="154739" y="147043"/>
                    <a:pt x="160236" y="133301"/>
                    <a:pt x="165182" y="133301"/>
                  </a:cubicBezTo>
                  <a:cubicBezTo>
                    <a:pt x="169580" y="133301"/>
                    <a:pt x="193217" y="143745"/>
                    <a:pt x="193217" y="143745"/>
                  </a:cubicBezTo>
                  <a:lnTo>
                    <a:pt x="197065" y="155288"/>
                  </a:lnTo>
                  <a:lnTo>
                    <a:pt x="243789" y="157487"/>
                  </a:lnTo>
                  <a:lnTo>
                    <a:pt x="249286" y="130552"/>
                  </a:lnTo>
                  <a:lnTo>
                    <a:pt x="291612" y="143195"/>
                  </a:lnTo>
                  <a:lnTo>
                    <a:pt x="308653" y="165732"/>
                  </a:lnTo>
                  <a:lnTo>
                    <a:pt x="343833" y="177276"/>
                  </a:lnTo>
                  <a:lnTo>
                    <a:pt x="370218" y="184972"/>
                  </a:lnTo>
                  <a:lnTo>
                    <a:pt x="382311" y="180574"/>
                  </a:lnTo>
                  <a:close/>
                </a:path>
              </a:pathLst>
            </a:custGeom>
            <a:grpFill/>
            <a:ln w="9525" cap="flat">
              <a:noFill/>
              <a:prstDash val="solid"/>
              <a:miter/>
            </a:ln>
          </p:spPr>
          <p:txBody>
            <a:bodyPr rtlCol="0" anchor="ctr"/>
            <a:lstStyle/>
            <a:p>
              <a:endParaRPr lang="fr-FR"/>
            </a:p>
          </p:txBody>
        </p:sp>
        <p:sp>
          <p:nvSpPr>
            <p:cNvPr id="45" name="Forme libre : forme 44">
              <a:extLst>
                <a:ext uri="{FF2B5EF4-FFF2-40B4-BE49-F238E27FC236}">
                  <a16:creationId xmlns:a16="http://schemas.microsoft.com/office/drawing/2014/main" id="{EAB81A49-03FB-4FD7-9664-A010ADEC6FA1}"/>
                </a:ext>
              </a:extLst>
            </p:cNvPr>
            <p:cNvSpPr/>
            <p:nvPr/>
          </p:nvSpPr>
          <p:spPr>
            <a:xfrm>
              <a:off x="3767266" y="3864351"/>
              <a:ext cx="65963" cy="38479"/>
            </a:xfrm>
            <a:custGeom>
              <a:avLst/>
              <a:gdLst>
                <a:gd name="connsiteX0" fmla="*/ 4123 w 65963"/>
                <a:gd name="connsiteY0" fmla="*/ 38753 h 38478"/>
                <a:gd name="connsiteX1" fmla="*/ 31607 w 65963"/>
                <a:gd name="connsiteY1" fmla="*/ 26110 h 38478"/>
                <a:gd name="connsiteX2" fmla="*/ 53045 w 65963"/>
                <a:gd name="connsiteY2" fmla="*/ 14567 h 38478"/>
                <a:gd name="connsiteX3" fmla="*/ 63489 w 65963"/>
                <a:gd name="connsiteY3" fmla="*/ 4123 h 38478"/>
                <a:gd name="connsiteX4" fmla="*/ 33806 w 65963"/>
                <a:gd name="connsiteY4" fmla="*/ 6321 h 38478"/>
                <a:gd name="connsiteX5" fmla="*/ 8520 w 65963"/>
                <a:gd name="connsiteY5" fmla="*/ 20064 h 38478"/>
                <a:gd name="connsiteX6" fmla="*/ 4123 w 65963"/>
                <a:gd name="connsiteY6" fmla="*/ 38753 h 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63" h="38478">
                  <a:moveTo>
                    <a:pt x="4123" y="38753"/>
                  </a:moveTo>
                  <a:lnTo>
                    <a:pt x="31607" y="26110"/>
                  </a:lnTo>
                  <a:lnTo>
                    <a:pt x="53045" y="14567"/>
                  </a:lnTo>
                  <a:cubicBezTo>
                    <a:pt x="53045" y="14567"/>
                    <a:pt x="66787" y="4123"/>
                    <a:pt x="63489" y="4123"/>
                  </a:cubicBezTo>
                  <a:cubicBezTo>
                    <a:pt x="60191" y="4123"/>
                    <a:pt x="33806" y="6321"/>
                    <a:pt x="33806" y="6321"/>
                  </a:cubicBezTo>
                  <a:lnTo>
                    <a:pt x="8520" y="20064"/>
                  </a:lnTo>
                  <a:lnTo>
                    <a:pt x="4123" y="38753"/>
                  </a:lnTo>
                  <a:close/>
                </a:path>
              </a:pathLst>
            </a:custGeom>
            <a:grpFill/>
            <a:ln w="9525" cap="flat">
              <a:noFill/>
              <a:prstDash val="solid"/>
              <a:miter/>
            </a:ln>
          </p:spPr>
          <p:txBody>
            <a:bodyPr rtlCol="0" anchor="ctr"/>
            <a:lstStyle/>
            <a:p>
              <a:endParaRPr lang="fr-FR"/>
            </a:p>
          </p:txBody>
        </p:sp>
        <p:sp>
          <p:nvSpPr>
            <p:cNvPr id="46" name="Forme libre : forme 45">
              <a:extLst>
                <a:ext uri="{FF2B5EF4-FFF2-40B4-BE49-F238E27FC236}">
                  <a16:creationId xmlns:a16="http://schemas.microsoft.com/office/drawing/2014/main" id="{C76C74A1-78BE-44E9-9BCB-4A232A2B7BE0}"/>
                </a:ext>
              </a:extLst>
            </p:cNvPr>
            <p:cNvSpPr/>
            <p:nvPr/>
          </p:nvSpPr>
          <p:spPr>
            <a:xfrm>
              <a:off x="3402820" y="3826422"/>
              <a:ext cx="302331" cy="54969"/>
            </a:xfrm>
            <a:custGeom>
              <a:avLst/>
              <a:gdLst>
                <a:gd name="connsiteX0" fmla="*/ 203662 w 302331"/>
                <a:gd name="connsiteY0" fmla="*/ 55794 h 54969"/>
                <a:gd name="connsiteX1" fmla="*/ 251485 w 302331"/>
                <a:gd name="connsiteY1" fmla="*/ 55794 h 54969"/>
                <a:gd name="connsiteX2" fmla="*/ 299308 w 302331"/>
                <a:gd name="connsiteY2" fmla="*/ 50297 h 54969"/>
                <a:gd name="connsiteX3" fmla="*/ 288864 w 302331"/>
                <a:gd name="connsiteY3" fmla="*/ 41502 h 54969"/>
                <a:gd name="connsiteX4" fmla="*/ 229497 w 302331"/>
                <a:gd name="connsiteY4" fmla="*/ 43701 h 54969"/>
                <a:gd name="connsiteX5" fmla="*/ 179475 w 302331"/>
                <a:gd name="connsiteY5" fmla="*/ 33256 h 54969"/>
                <a:gd name="connsiteX6" fmla="*/ 148692 w 302331"/>
                <a:gd name="connsiteY6" fmla="*/ 23362 h 54969"/>
                <a:gd name="connsiteX7" fmla="*/ 171779 w 302331"/>
                <a:gd name="connsiteY7" fmla="*/ 15666 h 54969"/>
                <a:gd name="connsiteX8" fmla="*/ 113512 w 302331"/>
                <a:gd name="connsiteY8" fmla="*/ 13468 h 54969"/>
                <a:gd name="connsiteX9" fmla="*/ 63489 w 302331"/>
                <a:gd name="connsiteY9" fmla="*/ 14567 h 54969"/>
                <a:gd name="connsiteX10" fmla="*/ 59092 w 302331"/>
                <a:gd name="connsiteY10" fmla="*/ 4123 h 54969"/>
                <a:gd name="connsiteX11" fmla="*/ 18964 w 302331"/>
                <a:gd name="connsiteY11" fmla="*/ 4123 h 54969"/>
                <a:gd name="connsiteX12" fmla="*/ 4123 w 302331"/>
                <a:gd name="connsiteY12" fmla="*/ 11819 h 54969"/>
                <a:gd name="connsiteX13" fmla="*/ 36005 w 302331"/>
                <a:gd name="connsiteY13" fmla="*/ 26660 h 54969"/>
                <a:gd name="connsiteX14" fmla="*/ 99769 w 302331"/>
                <a:gd name="connsiteY14" fmla="*/ 44800 h 54969"/>
                <a:gd name="connsiteX15" fmla="*/ 161335 w 302331"/>
                <a:gd name="connsiteY15" fmla="*/ 53595 h 54969"/>
                <a:gd name="connsiteX16" fmla="*/ 203662 w 302331"/>
                <a:gd name="connsiteY16" fmla="*/ 55794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2331" h="54969">
                  <a:moveTo>
                    <a:pt x="203662" y="55794"/>
                  </a:moveTo>
                  <a:lnTo>
                    <a:pt x="251485" y="55794"/>
                  </a:lnTo>
                  <a:lnTo>
                    <a:pt x="299308" y="50297"/>
                  </a:lnTo>
                  <a:lnTo>
                    <a:pt x="288864" y="41502"/>
                  </a:lnTo>
                  <a:cubicBezTo>
                    <a:pt x="288864" y="41502"/>
                    <a:pt x="232795" y="43701"/>
                    <a:pt x="229497" y="43701"/>
                  </a:cubicBezTo>
                  <a:cubicBezTo>
                    <a:pt x="226199" y="43701"/>
                    <a:pt x="179475" y="33256"/>
                    <a:pt x="179475" y="33256"/>
                  </a:cubicBezTo>
                  <a:lnTo>
                    <a:pt x="148692" y="23362"/>
                  </a:lnTo>
                  <a:lnTo>
                    <a:pt x="171779" y="15666"/>
                  </a:lnTo>
                  <a:lnTo>
                    <a:pt x="113512" y="13468"/>
                  </a:lnTo>
                  <a:lnTo>
                    <a:pt x="63489" y="14567"/>
                  </a:lnTo>
                  <a:lnTo>
                    <a:pt x="59092" y="4123"/>
                  </a:lnTo>
                  <a:lnTo>
                    <a:pt x="18964" y="4123"/>
                  </a:lnTo>
                  <a:lnTo>
                    <a:pt x="4123" y="11819"/>
                  </a:lnTo>
                  <a:lnTo>
                    <a:pt x="36005" y="26660"/>
                  </a:lnTo>
                  <a:lnTo>
                    <a:pt x="99769" y="44800"/>
                  </a:lnTo>
                  <a:lnTo>
                    <a:pt x="161335" y="53595"/>
                  </a:lnTo>
                  <a:lnTo>
                    <a:pt x="203662" y="55794"/>
                  </a:lnTo>
                  <a:close/>
                </a:path>
              </a:pathLst>
            </a:custGeom>
            <a:grpFill/>
            <a:ln w="9525"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4F7C0F49-5E10-4652-8520-377DE13E2198}"/>
                </a:ext>
              </a:extLst>
            </p:cNvPr>
            <p:cNvSpPr/>
            <p:nvPr/>
          </p:nvSpPr>
          <p:spPr>
            <a:xfrm>
              <a:off x="3203281" y="3587306"/>
              <a:ext cx="577178" cy="241865"/>
            </a:xfrm>
            <a:custGeom>
              <a:avLst/>
              <a:gdLst>
                <a:gd name="connsiteX0" fmla="*/ 56344 w 577177"/>
                <a:gd name="connsiteY0" fmla="*/ 37654 h 241864"/>
                <a:gd name="connsiteX1" fmla="*/ 4123 w 577177"/>
                <a:gd name="connsiteY1" fmla="*/ 32157 h 241864"/>
                <a:gd name="connsiteX2" fmla="*/ 40402 w 577177"/>
                <a:gd name="connsiteY2" fmla="*/ 70086 h 241864"/>
                <a:gd name="connsiteX3" fmla="*/ 64589 w 577177"/>
                <a:gd name="connsiteY3" fmla="*/ 89325 h 241864"/>
                <a:gd name="connsiteX4" fmla="*/ 79431 w 577177"/>
                <a:gd name="connsiteY4" fmla="*/ 120658 h 241864"/>
                <a:gd name="connsiteX5" fmla="*/ 106915 w 577177"/>
                <a:gd name="connsiteY5" fmla="*/ 150891 h 241864"/>
                <a:gd name="connsiteX6" fmla="*/ 121757 w 577177"/>
                <a:gd name="connsiteY6" fmla="*/ 178375 h 241864"/>
                <a:gd name="connsiteX7" fmla="*/ 148142 w 577177"/>
                <a:gd name="connsiteY7" fmla="*/ 203112 h 241864"/>
                <a:gd name="connsiteX8" fmla="*/ 167931 w 577177"/>
                <a:gd name="connsiteY8" fmla="*/ 222900 h 241864"/>
                <a:gd name="connsiteX9" fmla="*/ 195416 w 577177"/>
                <a:gd name="connsiteY9" fmla="*/ 238292 h 241864"/>
                <a:gd name="connsiteX10" fmla="*/ 216854 w 577177"/>
                <a:gd name="connsiteY10" fmla="*/ 224550 h 241864"/>
                <a:gd name="connsiteX11" fmla="*/ 205860 w 577177"/>
                <a:gd name="connsiteY11" fmla="*/ 186071 h 241864"/>
                <a:gd name="connsiteX12" fmla="*/ 215205 w 577177"/>
                <a:gd name="connsiteY12" fmla="*/ 168481 h 241864"/>
                <a:gd name="connsiteX13" fmla="*/ 241590 w 577177"/>
                <a:gd name="connsiteY13" fmla="*/ 162984 h 241864"/>
                <a:gd name="connsiteX14" fmla="*/ 284466 w 577177"/>
                <a:gd name="connsiteY14" fmla="*/ 171230 h 241864"/>
                <a:gd name="connsiteX15" fmla="*/ 313600 w 577177"/>
                <a:gd name="connsiteY15" fmla="*/ 191018 h 241864"/>
                <a:gd name="connsiteX16" fmla="*/ 362523 w 577177"/>
                <a:gd name="connsiteY16" fmla="*/ 196515 h 241864"/>
                <a:gd name="connsiteX17" fmla="*/ 388908 w 577177"/>
                <a:gd name="connsiteY17" fmla="*/ 204761 h 241864"/>
                <a:gd name="connsiteX18" fmla="*/ 418042 w 577177"/>
                <a:gd name="connsiteY18" fmla="*/ 195966 h 241864"/>
                <a:gd name="connsiteX19" fmla="*/ 424638 w 577177"/>
                <a:gd name="connsiteY19" fmla="*/ 169580 h 241864"/>
                <a:gd name="connsiteX20" fmla="*/ 427936 w 577177"/>
                <a:gd name="connsiteY20" fmla="*/ 150341 h 241864"/>
                <a:gd name="connsiteX21" fmla="*/ 446076 w 577177"/>
                <a:gd name="connsiteY21" fmla="*/ 170130 h 241864"/>
                <a:gd name="connsiteX22" fmla="*/ 463116 w 577177"/>
                <a:gd name="connsiteY22" fmla="*/ 165183 h 241864"/>
                <a:gd name="connsiteX23" fmla="*/ 477958 w 577177"/>
                <a:gd name="connsiteY23" fmla="*/ 175627 h 241864"/>
                <a:gd name="connsiteX24" fmla="*/ 469163 w 577177"/>
                <a:gd name="connsiteY24" fmla="*/ 193217 h 241864"/>
                <a:gd name="connsiteX25" fmla="*/ 481256 w 577177"/>
                <a:gd name="connsiteY25" fmla="*/ 202012 h 241864"/>
                <a:gd name="connsiteX26" fmla="*/ 476858 w 577177"/>
                <a:gd name="connsiteY26" fmla="*/ 229497 h 241864"/>
                <a:gd name="connsiteX27" fmla="*/ 495548 w 577177"/>
                <a:gd name="connsiteY27" fmla="*/ 235543 h 241864"/>
                <a:gd name="connsiteX28" fmla="*/ 495548 w 577177"/>
                <a:gd name="connsiteY28" fmla="*/ 191568 h 241864"/>
                <a:gd name="connsiteX29" fmla="*/ 523033 w 577177"/>
                <a:gd name="connsiteY29" fmla="*/ 214106 h 241864"/>
                <a:gd name="connsiteX30" fmla="*/ 543921 w 577177"/>
                <a:gd name="connsiteY30" fmla="*/ 235543 h 241864"/>
                <a:gd name="connsiteX31" fmla="*/ 555465 w 577177"/>
                <a:gd name="connsiteY31" fmla="*/ 216304 h 241864"/>
                <a:gd name="connsiteX32" fmla="*/ 528530 w 577177"/>
                <a:gd name="connsiteY32" fmla="*/ 176177 h 241864"/>
                <a:gd name="connsiteX33" fmla="*/ 527431 w 577177"/>
                <a:gd name="connsiteY33" fmla="*/ 153639 h 241864"/>
                <a:gd name="connsiteX34" fmla="*/ 524682 w 577177"/>
                <a:gd name="connsiteY34" fmla="*/ 130552 h 241864"/>
                <a:gd name="connsiteX35" fmla="*/ 571956 w 577177"/>
                <a:gd name="connsiteY35" fmla="*/ 121757 h 241864"/>
                <a:gd name="connsiteX36" fmla="*/ 573605 w 577177"/>
                <a:gd name="connsiteY36" fmla="*/ 109664 h 241864"/>
                <a:gd name="connsiteX37" fmla="*/ 524133 w 577177"/>
                <a:gd name="connsiteY37" fmla="*/ 115161 h 241864"/>
                <a:gd name="connsiteX38" fmla="*/ 496098 w 577177"/>
                <a:gd name="connsiteY38" fmla="*/ 100869 h 241864"/>
                <a:gd name="connsiteX39" fmla="*/ 479607 w 577177"/>
                <a:gd name="connsiteY39" fmla="*/ 121757 h 241864"/>
                <a:gd name="connsiteX40" fmla="*/ 441128 w 577177"/>
                <a:gd name="connsiteY40" fmla="*/ 85477 h 241864"/>
                <a:gd name="connsiteX41" fmla="*/ 439480 w 577177"/>
                <a:gd name="connsiteY41" fmla="*/ 50847 h 241864"/>
                <a:gd name="connsiteX42" fmla="*/ 460918 w 577177"/>
                <a:gd name="connsiteY42" fmla="*/ 49198 h 241864"/>
                <a:gd name="connsiteX43" fmla="*/ 471361 w 577177"/>
                <a:gd name="connsiteY43" fmla="*/ 36555 h 241864"/>
                <a:gd name="connsiteX44" fmla="*/ 446625 w 577177"/>
                <a:gd name="connsiteY44" fmla="*/ 22812 h 241864"/>
                <a:gd name="connsiteX45" fmla="*/ 437281 w 577177"/>
                <a:gd name="connsiteY45" fmla="*/ 4123 h 241864"/>
                <a:gd name="connsiteX46" fmla="*/ 412545 w 577177"/>
                <a:gd name="connsiteY46" fmla="*/ 28859 h 241864"/>
                <a:gd name="connsiteX47" fmla="*/ 378464 w 577177"/>
                <a:gd name="connsiteY47" fmla="*/ 53046 h 241864"/>
                <a:gd name="connsiteX48" fmla="*/ 361973 w 577177"/>
                <a:gd name="connsiteY48" fmla="*/ 75583 h 241864"/>
                <a:gd name="connsiteX49" fmla="*/ 315249 w 577177"/>
                <a:gd name="connsiteY49" fmla="*/ 80530 h 241864"/>
                <a:gd name="connsiteX50" fmla="*/ 313600 w 577177"/>
                <a:gd name="connsiteY50" fmla="*/ 104716 h 241864"/>
                <a:gd name="connsiteX51" fmla="*/ 286115 w 577177"/>
                <a:gd name="connsiteY51" fmla="*/ 101418 h 241864"/>
                <a:gd name="connsiteX52" fmla="*/ 269624 w 577177"/>
                <a:gd name="connsiteY52" fmla="*/ 115710 h 241864"/>
                <a:gd name="connsiteX53" fmla="*/ 248186 w 577177"/>
                <a:gd name="connsiteY53" fmla="*/ 106915 h 241864"/>
                <a:gd name="connsiteX54" fmla="*/ 225649 w 577177"/>
                <a:gd name="connsiteY54" fmla="*/ 110763 h 241864"/>
                <a:gd name="connsiteX55" fmla="*/ 205310 w 577177"/>
                <a:gd name="connsiteY55" fmla="*/ 112412 h 241864"/>
                <a:gd name="connsiteX56" fmla="*/ 202562 w 577177"/>
                <a:gd name="connsiteY56" fmla="*/ 157487 h 241864"/>
                <a:gd name="connsiteX57" fmla="*/ 184422 w 577177"/>
                <a:gd name="connsiteY57" fmla="*/ 162984 h 241864"/>
                <a:gd name="connsiteX58" fmla="*/ 152540 w 577177"/>
                <a:gd name="connsiteY58" fmla="*/ 126155 h 241864"/>
                <a:gd name="connsiteX59" fmla="*/ 150891 w 577177"/>
                <a:gd name="connsiteY59" fmla="*/ 111862 h 241864"/>
                <a:gd name="connsiteX60" fmla="*/ 101968 w 577177"/>
                <a:gd name="connsiteY60" fmla="*/ 89325 h 241864"/>
                <a:gd name="connsiteX61" fmla="*/ 69536 w 577177"/>
                <a:gd name="connsiteY61" fmla="*/ 56344 h 241864"/>
                <a:gd name="connsiteX62" fmla="*/ 56344 w 577177"/>
                <a:gd name="connsiteY62" fmla="*/ 37654 h 2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77177" h="241864">
                  <a:moveTo>
                    <a:pt x="56344" y="37654"/>
                  </a:moveTo>
                  <a:lnTo>
                    <a:pt x="4123" y="32157"/>
                  </a:lnTo>
                  <a:lnTo>
                    <a:pt x="40402" y="70086"/>
                  </a:lnTo>
                  <a:lnTo>
                    <a:pt x="64589" y="89325"/>
                  </a:lnTo>
                  <a:lnTo>
                    <a:pt x="79431" y="120658"/>
                  </a:lnTo>
                  <a:lnTo>
                    <a:pt x="106915" y="150891"/>
                  </a:lnTo>
                  <a:lnTo>
                    <a:pt x="121757" y="178375"/>
                  </a:lnTo>
                  <a:lnTo>
                    <a:pt x="148142" y="203112"/>
                  </a:lnTo>
                  <a:lnTo>
                    <a:pt x="167931" y="222900"/>
                  </a:lnTo>
                  <a:cubicBezTo>
                    <a:pt x="167931" y="222900"/>
                    <a:pt x="188270" y="240491"/>
                    <a:pt x="195416" y="238292"/>
                  </a:cubicBezTo>
                  <a:cubicBezTo>
                    <a:pt x="202012" y="236093"/>
                    <a:pt x="221801" y="229497"/>
                    <a:pt x="216854" y="224550"/>
                  </a:cubicBezTo>
                  <a:cubicBezTo>
                    <a:pt x="211907" y="219602"/>
                    <a:pt x="205860" y="186071"/>
                    <a:pt x="205860" y="186071"/>
                  </a:cubicBezTo>
                  <a:lnTo>
                    <a:pt x="215205" y="168481"/>
                  </a:lnTo>
                  <a:cubicBezTo>
                    <a:pt x="215205" y="168481"/>
                    <a:pt x="239391" y="162984"/>
                    <a:pt x="241590" y="162984"/>
                  </a:cubicBezTo>
                  <a:cubicBezTo>
                    <a:pt x="244339" y="162984"/>
                    <a:pt x="281718" y="171230"/>
                    <a:pt x="284466" y="171230"/>
                  </a:cubicBezTo>
                  <a:cubicBezTo>
                    <a:pt x="287215" y="171230"/>
                    <a:pt x="313600" y="191018"/>
                    <a:pt x="313600" y="191018"/>
                  </a:cubicBezTo>
                  <a:lnTo>
                    <a:pt x="362523" y="196515"/>
                  </a:lnTo>
                  <a:cubicBezTo>
                    <a:pt x="362523" y="196515"/>
                    <a:pt x="385610" y="203661"/>
                    <a:pt x="388908" y="204761"/>
                  </a:cubicBezTo>
                  <a:cubicBezTo>
                    <a:pt x="392206" y="205310"/>
                    <a:pt x="418042" y="195966"/>
                    <a:pt x="418042" y="195966"/>
                  </a:cubicBezTo>
                  <a:lnTo>
                    <a:pt x="424638" y="169580"/>
                  </a:lnTo>
                  <a:lnTo>
                    <a:pt x="427936" y="150341"/>
                  </a:lnTo>
                  <a:lnTo>
                    <a:pt x="446076" y="170130"/>
                  </a:lnTo>
                  <a:lnTo>
                    <a:pt x="463116" y="165183"/>
                  </a:lnTo>
                  <a:lnTo>
                    <a:pt x="477958" y="175627"/>
                  </a:lnTo>
                  <a:lnTo>
                    <a:pt x="469163" y="193217"/>
                  </a:lnTo>
                  <a:lnTo>
                    <a:pt x="481256" y="202012"/>
                  </a:lnTo>
                  <a:lnTo>
                    <a:pt x="476858" y="229497"/>
                  </a:lnTo>
                  <a:lnTo>
                    <a:pt x="495548" y="235543"/>
                  </a:lnTo>
                  <a:lnTo>
                    <a:pt x="495548" y="191568"/>
                  </a:lnTo>
                  <a:lnTo>
                    <a:pt x="523033" y="214106"/>
                  </a:lnTo>
                  <a:lnTo>
                    <a:pt x="543921" y="235543"/>
                  </a:lnTo>
                  <a:lnTo>
                    <a:pt x="555465" y="216304"/>
                  </a:lnTo>
                  <a:lnTo>
                    <a:pt x="528530" y="176177"/>
                  </a:lnTo>
                  <a:lnTo>
                    <a:pt x="527431" y="153639"/>
                  </a:lnTo>
                  <a:lnTo>
                    <a:pt x="524682" y="130552"/>
                  </a:lnTo>
                  <a:lnTo>
                    <a:pt x="571956" y="121757"/>
                  </a:lnTo>
                  <a:lnTo>
                    <a:pt x="573605" y="109664"/>
                  </a:lnTo>
                  <a:lnTo>
                    <a:pt x="524133" y="115161"/>
                  </a:lnTo>
                  <a:lnTo>
                    <a:pt x="496098" y="100869"/>
                  </a:lnTo>
                  <a:lnTo>
                    <a:pt x="479607" y="121757"/>
                  </a:lnTo>
                  <a:lnTo>
                    <a:pt x="441128" y="85477"/>
                  </a:lnTo>
                  <a:lnTo>
                    <a:pt x="439480" y="50847"/>
                  </a:lnTo>
                  <a:lnTo>
                    <a:pt x="460918" y="49198"/>
                  </a:lnTo>
                  <a:cubicBezTo>
                    <a:pt x="460918" y="49198"/>
                    <a:pt x="476309" y="37104"/>
                    <a:pt x="471361" y="36555"/>
                  </a:cubicBezTo>
                  <a:cubicBezTo>
                    <a:pt x="466415" y="36005"/>
                    <a:pt x="446625" y="22812"/>
                    <a:pt x="446625" y="22812"/>
                  </a:cubicBezTo>
                  <a:cubicBezTo>
                    <a:pt x="446625" y="22812"/>
                    <a:pt x="440029" y="4123"/>
                    <a:pt x="437281" y="4123"/>
                  </a:cubicBezTo>
                  <a:cubicBezTo>
                    <a:pt x="434532" y="4123"/>
                    <a:pt x="412545" y="28859"/>
                    <a:pt x="412545" y="28859"/>
                  </a:cubicBezTo>
                  <a:lnTo>
                    <a:pt x="378464" y="53046"/>
                  </a:lnTo>
                  <a:lnTo>
                    <a:pt x="361973" y="75583"/>
                  </a:lnTo>
                  <a:lnTo>
                    <a:pt x="315249" y="80530"/>
                  </a:lnTo>
                  <a:lnTo>
                    <a:pt x="313600" y="104716"/>
                  </a:lnTo>
                  <a:lnTo>
                    <a:pt x="286115" y="101418"/>
                  </a:lnTo>
                  <a:lnTo>
                    <a:pt x="269624" y="115710"/>
                  </a:lnTo>
                  <a:lnTo>
                    <a:pt x="248186" y="106915"/>
                  </a:lnTo>
                  <a:lnTo>
                    <a:pt x="225649" y="110763"/>
                  </a:lnTo>
                  <a:lnTo>
                    <a:pt x="205310" y="112412"/>
                  </a:lnTo>
                  <a:lnTo>
                    <a:pt x="202562" y="157487"/>
                  </a:lnTo>
                  <a:lnTo>
                    <a:pt x="184422" y="162984"/>
                  </a:lnTo>
                  <a:lnTo>
                    <a:pt x="152540" y="126155"/>
                  </a:lnTo>
                  <a:lnTo>
                    <a:pt x="150891" y="111862"/>
                  </a:lnTo>
                  <a:lnTo>
                    <a:pt x="101968" y="89325"/>
                  </a:lnTo>
                  <a:lnTo>
                    <a:pt x="69536" y="56344"/>
                  </a:lnTo>
                  <a:lnTo>
                    <a:pt x="56344" y="37654"/>
                  </a:lnTo>
                  <a:close/>
                </a:path>
              </a:pathLst>
            </a:custGeom>
            <a:grpFill/>
            <a:ln w="9525" cap="flat">
              <a:noFill/>
              <a:prstDash val="solid"/>
              <a:miter/>
            </a:ln>
          </p:spPr>
          <p:txBody>
            <a:bodyPr rtlCol="0" anchor="ctr"/>
            <a:lstStyle/>
            <a:p>
              <a:endParaRPr lang="fr-FR"/>
            </a:p>
          </p:txBody>
        </p:sp>
        <p:sp>
          <p:nvSpPr>
            <p:cNvPr id="48" name="Forme libre : forme 47">
              <a:extLst>
                <a:ext uri="{FF2B5EF4-FFF2-40B4-BE49-F238E27FC236}">
                  <a16:creationId xmlns:a16="http://schemas.microsoft.com/office/drawing/2014/main" id="{FA97756B-E086-4167-92C0-FD8D38E675F2}"/>
                </a:ext>
              </a:extLst>
            </p:cNvPr>
            <p:cNvSpPr/>
            <p:nvPr/>
          </p:nvSpPr>
          <p:spPr>
            <a:xfrm>
              <a:off x="1556950" y="1173603"/>
              <a:ext cx="214380" cy="313325"/>
            </a:xfrm>
            <a:custGeom>
              <a:avLst/>
              <a:gdLst>
                <a:gd name="connsiteX0" fmla="*/ 56344 w 214380"/>
                <a:gd name="connsiteY0" fmla="*/ 191568 h 313325"/>
                <a:gd name="connsiteX1" fmla="*/ 111313 w 214380"/>
                <a:gd name="connsiteY1" fmla="*/ 169031 h 313325"/>
                <a:gd name="connsiteX2" fmla="*/ 123406 w 214380"/>
                <a:gd name="connsiteY2" fmla="*/ 143195 h 313325"/>
                <a:gd name="connsiteX3" fmla="*/ 97571 w 214380"/>
                <a:gd name="connsiteY3" fmla="*/ 148142 h 313325"/>
                <a:gd name="connsiteX4" fmla="*/ 80530 w 214380"/>
                <a:gd name="connsiteY4" fmla="*/ 138248 h 313325"/>
                <a:gd name="connsiteX5" fmla="*/ 68437 w 214380"/>
                <a:gd name="connsiteY5" fmla="*/ 162434 h 313325"/>
                <a:gd name="connsiteX6" fmla="*/ 48098 w 214380"/>
                <a:gd name="connsiteY6" fmla="*/ 167382 h 313325"/>
                <a:gd name="connsiteX7" fmla="*/ 37104 w 214380"/>
                <a:gd name="connsiteY7" fmla="*/ 154189 h 313325"/>
                <a:gd name="connsiteX8" fmla="*/ 45350 w 214380"/>
                <a:gd name="connsiteY8" fmla="*/ 148692 h 313325"/>
                <a:gd name="connsiteX9" fmla="*/ 34905 w 214380"/>
                <a:gd name="connsiteY9" fmla="*/ 142096 h 313325"/>
                <a:gd name="connsiteX10" fmla="*/ 21163 w 214380"/>
                <a:gd name="connsiteY10" fmla="*/ 126704 h 313325"/>
                <a:gd name="connsiteX11" fmla="*/ 17865 w 214380"/>
                <a:gd name="connsiteY11" fmla="*/ 110763 h 313325"/>
                <a:gd name="connsiteX12" fmla="*/ 27759 w 214380"/>
                <a:gd name="connsiteY12" fmla="*/ 97021 h 313325"/>
                <a:gd name="connsiteX13" fmla="*/ 15117 w 214380"/>
                <a:gd name="connsiteY13" fmla="*/ 82179 h 313325"/>
                <a:gd name="connsiteX14" fmla="*/ 4123 w 214380"/>
                <a:gd name="connsiteY14" fmla="*/ 46449 h 313325"/>
                <a:gd name="connsiteX15" fmla="*/ 23912 w 214380"/>
                <a:gd name="connsiteY15" fmla="*/ 28859 h 313325"/>
                <a:gd name="connsiteX16" fmla="*/ 66238 w 214380"/>
                <a:gd name="connsiteY16" fmla="*/ 22812 h 313325"/>
                <a:gd name="connsiteX17" fmla="*/ 67337 w 214380"/>
                <a:gd name="connsiteY17" fmla="*/ 29958 h 313325"/>
                <a:gd name="connsiteX18" fmla="*/ 53595 w 214380"/>
                <a:gd name="connsiteY18" fmla="*/ 38753 h 313325"/>
                <a:gd name="connsiteX19" fmla="*/ 54145 w 214380"/>
                <a:gd name="connsiteY19" fmla="*/ 54145 h 313325"/>
                <a:gd name="connsiteX20" fmla="*/ 71185 w 214380"/>
                <a:gd name="connsiteY20" fmla="*/ 51946 h 313325"/>
                <a:gd name="connsiteX21" fmla="*/ 77781 w 214380"/>
                <a:gd name="connsiteY21" fmla="*/ 28859 h 313325"/>
                <a:gd name="connsiteX22" fmla="*/ 86027 w 214380"/>
                <a:gd name="connsiteY22" fmla="*/ 36555 h 313325"/>
                <a:gd name="connsiteX23" fmla="*/ 102518 w 214380"/>
                <a:gd name="connsiteY23" fmla="*/ 79431 h 313325"/>
                <a:gd name="connsiteX24" fmla="*/ 97571 w 214380"/>
                <a:gd name="connsiteY24" fmla="*/ 19514 h 313325"/>
                <a:gd name="connsiteX25" fmla="*/ 112412 w 214380"/>
                <a:gd name="connsiteY25" fmla="*/ 4123 h 313325"/>
                <a:gd name="connsiteX26" fmla="*/ 125055 w 214380"/>
                <a:gd name="connsiteY26" fmla="*/ 15666 h 313325"/>
                <a:gd name="connsiteX27" fmla="*/ 148142 w 214380"/>
                <a:gd name="connsiteY27" fmla="*/ 28309 h 313325"/>
                <a:gd name="connsiteX28" fmla="*/ 142096 w 214380"/>
                <a:gd name="connsiteY28" fmla="*/ 54145 h 313325"/>
                <a:gd name="connsiteX29" fmla="*/ 154189 w 214380"/>
                <a:gd name="connsiteY29" fmla="*/ 55794 h 313325"/>
                <a:gd name="connsiteX30" fmla="*/ 160785 w 214380"/>
                <a:gd name="connsiteY30" fmla="*/ 72834 h 313325"/>
                <a:gd name="connsiteX31" fmla="*/ 174528 w 214380"/>
                <a:gd name="connsiteY31" fmla="*/ 100319 h 313325"/>
                <a:gd name="connsiteX32" fmla="*/ 203112 w 214380"/>
                <a:gd name="connsiteY32" fmla="*/ 111863 h 313325"/>
                <a:gd name="connsiteX33" fmla="*/ 212456 w 214380"/>
                <a:gd name="connsiteY33" fmla="*/ 124506 h 313325"/>
                <a:gd name="connsiteX34" fmla="*/ 208059 w 214380"/>
                <a:gd name="connsiteY34" fmla="*/ 132751 h 313325"/>
                <a:gd name="connsiteX35" fmla="*/ 178375 w 214380"/>
                <a:gd name="connsiteY35" fmla="*/ 147593 h 313325"/>
                <a:gd name="connsiteX36" fmla="*/ 165183 w 214380"/>
                <a:gd name="connsiteY36" fmla="*/ 183323 h 313325"/>
                <a:gd name="connsiteX37" fmla="*/ 153089 w 214380"/>
                <a:gd name="connsiteY37" fmla="*/ 228397 h 313325"/>
                <a:gd name="connsiteX38" fmla="*/ 136599 w 214380"/>
                <a:gd name="connsiteY38" fmla="*/ 248186 h 313325"/>
                <a:gd name="connsiteX39" fmla="*/ 135499 w 214380"/>
                <a:gd name="connsiteY39" fmla="*/ 272373 h 313325"/>
                <a:gd name="connsiteX40" fmla="*/ 127804 w 214380"/>
                <a:gd name="connsiteY40" fmla="*/ 313050 h 313325"/>
                <a:gd name="connsiteX41" fmla="*/ 104716 w 214380"/>
                <a:gd name="connsiteY41" fmla="*/ 297109 h 313325"/>
                <a:gd name="connsiteX42" fmla="*/ 84928 w 214380"/>
                <a:gd name="connsiteY42" fmla="*/ 271274 h 313325"/>
                <a:gd name="connsiteX43" fmla="*/ 65688 w 214380"/>
                <a:gd name="connsiteY43" fmla="*/ 239391 h 313325"/>
                <a:gd name="connsiteX44" fmla="*/ 90425 w 214380"/>
                <a:gd name="connsiteY44" fmla="*/ 230596 h 313325"/>
                <a:gd name="connsiteX45" fmla="*/ 89325 w 214380"/>
                <a:gd name="connsiteY45" fmla="*/ 219053 h 313325"/>
                <a:gd name="connsiteX46" fmla="*/ 69536 w 214380"/>
                <a:gd name="connsiteY46" fmla="*/ 219602 h 313325"/>
                <a:gd name="connsiteX47" fmla="*/ 56344 w 214380"/>
                <a:gd name="connsiteY47" fmla="*/ 191568 h 31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4380" h="313325">
                  <a:moveTo>
                    <a:pt x="56344" y="191568"/>
                  </a:moveTo>
                  <a:lnTo>
                    <a:pt x="111313" y="169031"/>
                  </a:lnTo>
                  <a:lnTo>
                    <a:pt x="123406" y="143195"/>
                  </a:lnTo>
                  <a:lnTo>
                    <a:pt x="97571" y="148142"/>
                  </a:lnTo>
                  <a:lnTo>
                    <a:pt x="80530" y="138248"/>
                  </a:lnTo>
                  <a:lnTo>
                    <a:pt x="68437" y="162434"/>
                  </a:lnTo>
                  <a:lnTo>
                    <a:pt x="48098" y="167382"/>
                  </a:lnTo>
                  <a:lnTo>
                    <a:pt x="37104" y="154189"/>
                  </a:lnTo>
                  <a:lnTo>
                    <a:pt x="45350" y="148692"/>
                  </a:lnTo>
                  <a:lnTo>
                    <a:pt x="34905" y="142096"/>
                  </a:lnTo>
                  <a:lnTo>
                    <a:pt x="21163" y="126704"/>
                  </a:lnTo>
                  <a:lnTo>
                    <a:pt x="17865" y="110763"/>
                  </a:lnTo>
                  <a:lnTo>
                    <a:pt x="27759" y="97021"/>
                  </a:lnTo>
                  <a:lnTo>
                    <a:pt x="15117" y="82179"/>
                  </a:lnTo>
                  <a:cubicBezTo>
                    <a:pt x="15117" y="82179"/>
                    <a:pt x="4123" y="48098"/>
                    <a:pt x="4123" y="46449"/>
                  </a:cubicBezTo>
                  <a:cubicBezTo>
                    <a:pt x="4123" y="44800"/>
                    <a:pt x="23912" y="28859"/>
                    <a:pt x="23912" y="28859"/>
                  </a:cubicBezTo>
                  <a:lnTo>
                    <a:pt x="66238" y="22812"/>
                  </a:lnTo>
                  <a:lnTo>
                    <a:pt x="67337" y="29958"/>
                  </a:lnTo>
                  <a:lnTo>
                    <a:pt x="53595" y="38753"/>
                  </a:lnTo>
                  <a:lnTo>
                    <a:pt x="54145" y="54145"/>
                  </a:lnTo>
                  <a:lnTo>
                    <a:pt x="71185" y="51946"/>
                  </a:lnTo>
                  <a:lnTo>
                    <a:pt x="77781" y="28859"/>
                  </a:lnTo>
                  <a:lnTo>
                    <a:pt x="86027" y="36555"/>
                  </a:lnTo>
                  <a:lnTo>
                    <a:pt x="102518" y="79431"/>
                  </a:lnTo>
                  <a:lnTo>
                    <a:pt x="97571" y="19514"/>
                  </a:lnTo>
                  <a:lnTo>
                    <a:pt x="112412" y="4123"/>
                  </a:lnTo>
                  <a:lnTo>
                    <a:pt x="125055" y="15666"/>
                  </a:lnTo>
                  <a:lnTo>
                    <a:pt x="148142" y="28309"/>
                  </a:lnTo>
                  <a:lnTo>
                    <a:pt x="142096" y="54145"/>
                  </a:lnTo>
                  <a:lnTo>
                    <a:pt x="154189" y="55794"/>
                  </a:lnTo>
                  <a:lnTo>
                    <a:pt x="160785" y="72834"/>
                  </a:lnTo>
                  <a:lnTo>
                    <a:pt x="174528" y="100319"/>
                  </a:lnTo>
                  <a:lnTo>
                    <a:pt x="203112" y="111863"/>
                  </a:lnTo>
                  <a:lnTo>
                    <a:pt x="212456" y="124506"/>
                  </a:lnTo>
                  <a:lnTo>
                    <a:pt x="208059" y="132751"/>
                  </a:lnTo>
                  <a:lnTo>
                    <a:pt x="178375" y="147593"/>
                  </a:lnTo>
                  <a:lnTo>
                    <a:pt x="165183" y="183323"/>
                  </a:lnTo>
                  <a:lnTo>
                    <a:pt x="153089" y="228397"/>
                  </a:lnTo>
                  <a:lnTo>
                    <a:pt x="136599" y="248186"/>
                  </a:lnTo>
                  <a:lnTo>
                    <a:pt x="135499" y="272373"/>
                  </a:lnTo>
                  <a:lnTo>
                    <a:pt x="127804" y="313050"/>
                  </a:lnTo>
                  <a:lnTo>
                    <a:pt x="104716" y="297109"/>
                  </a:lnTo>
                  <a:lnTo>
                    <a:pt x="84928" y="271274"/>
                  </a:lnTo>
                  <a:lnTo>
                    <a:pt x="65688" y="239391"/>
                  </a:lnTo>
                  <a:lnTo>
                    <a:pt x="90425" y="230596"/>
                  </a:lnTo>
                  <a:lnTo>
                    <a:pt x="89325" y="219053"/>
                  </a:lnTo>
                  <a:lnTo>
                    <a:pt x="69536" y="219602"/>
                  </a:lnTo>
                  <a:lnTo>
                    <a:pt x="56344" y="191568"/>
                  </a:lnTo>
                  <a:close/>
                </a:path>
              </a:pathLst>
            </a:custGeom>
            <a:grpFill/>
            <a:ln w="9525" cap="flat">
              <a:noFill/>
              <a:prstDash val="solid"/>
              <a:miter/>
            </a:ln>
          </p:spPr>
          <p:txBody>
            <a:bodyPr rtlCol="0" anchor="ctr"/>
            <a:lstStyle/>
            <a:p>
              <a:endParaRPr lang="fr-FR"/>
            </a:p>
          </p:txBody>
        </p:sp>
        <p:sp>
          <p:nvSpPr>
            <p:cNvPr id="49" name="Forme libre : forme 48">
              <a:extLst>
                <a:ext uri="{FF2B5EF4-FFF2-40B4-BE49-F238E27FC236}">
                  <a16:creationId xmlns:a16="http://schemas.microsoft.com/office/drawing/2014/main" id="{7389812A-F44F-48D4-A705-EDDE11DCE731}"/>
                </a:ext>
              </a:extLst>
            </p:cNvPr>
            <p:cNvSpPr/>
            <p:nvPr/>
          </p:nvSpPr>
          <p:spPr>
            <a:xfrm>
              <a:off x="1740548" y="1311637"/>
              <a:ext cx="87951" cy="120932"/>
            </a:xfrm>
            <a:custGeom>
              <a:avLst/>
              <a:gdLst>
                <a:gd name="connsiteX0" fmla="*/ 29958 w 87950"/>
                <a:gd name="connsiteY0" fmla="*/ 102457 h 120932"/>
                <a:gd name="connsiteX1" fmla="*/ 50847 w 87950"/>
                <a:gd name="connsiteY1" fmla="*/ 117848 h 120932"/>
                <a:gd name="connsiteX2" fmla="*/ 78881 w 87950"/>
                <a:gd name="connsiteY2" fmla="*/ 95860 h 120932"/>
                <a:gd name="connsiteX3" fmla="*/ 84378 w 87950"/>
                <a:gd name="connsiteY3" fmla="*/ 76621 h 120932"/>
                <a:gd name="connsiteX4" fmla="*/ 56344 w 87950"/>
                <a:gd name="connsiteY4" fmla="*/ 50236 h 120932"/>
                <a:gd name="connsiteX5" fmla="*/ 56893 w 87950"/>
                <a:gd name="connsiteY5" fmla="*/ 35944 h 120932"/>
                <a:gd name="connsiteX6" fmla="*/ 34906 w 87950"/>
                <a:gd name="connsiteY6" fmla="*/ 35944 h 120932"/>
                <a:gd name="connsiteX7" fmla="*/ 42601 w 87950"/>
                <a:gd name="connsiteY7" fmla="*/ 26049 h 120932"/>
                <a:gd name="connsiteX8" fmla="*/ 34906 w 87950"/>
                <a:gd name="connsiteY8" fmla="*/ 4611 h 120932"/>
                <a:gd name="connsiteX9" fmla="*/ 18964 w 87950"/>
                <a:gd name="connsiteY9" fmla="*/ 4611 h 120932"/>
                <a:gd name="connsiteX10" fmla="*/ 4123 w 87950"/>
                <a:gd name="connsiteY10" fmla="*/ 17804 h 120932"/>
                <a:gd name="connsiteX11" fmla="*/ 17315 w 87950"/>
                <a:gd name="connsiteY11" fmla="*/ 37043 h 120932"/>
                <a:gd name="connsiteX12" fmla="*/ 28859 w 87950"/>
                <a:gd name="connsiteY12" fmla="*/ 42540 h 120932"/>
                <a:gd name="connsiteX13" fmla="*/ 23362 w 87950"/>
                <a:gd name="connsiteY13" fmla="*/ 46938 h 120932"/>
                <a:gd name="connsiteX14" fmla="*/ 16766 w 87950"/>
                <a:gd name="connsiteY14" fmla="*/ 59031 h 120932"/>
                <a:gd name="connsiteX15" fmla="*/ 31058 w 87950"/>
                <a:gd name="connsiteY15" fmla="*/ 61779 h 120932"/>
                <a:gd name="connsiteX16" fmla="*/ 39303 w 87950"/>
                <a:gd name="connsiteY16" fmla="*/ 74422 h 120932"/>
                <a:gd name="connsiteX17" fmla="*/ 28859 w 87950"/>
                <a:gd name="connsiteY17" fmla="*/ 83217 h 120932"/>
                <a:gd name="connsiteX18" fmla="*/ 18415 w 87950"/>
                <a:gd name="connsiteY18" fmla="*/ 96960 h 120932"/>
                <a:gd name="connsiteX19" fmla="*/ 18964 w 87950"/>
                <a:gd name="connsiteY19" fmla="*/ 106305 h 120932"/>
                <a:gd name="connsiteX20" fmla="*/ 29958 w 87950"/>
                <a:gd name="connsiteY20" fmla="*/ 102457 h 1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950" h="120932">
                  <a:moveTo>
                    <a:pt x="29958" y="102457"/>
                  </a:moveTo>
                  <a:lnTo>
                    <a:pt x="50847" y="117848"/>
                  </a:lnTo>
                  <a:lnTo>
                    <a:pt x="78881" y="95860"/>
                  </a:lnTo>
                  <a:cubicBezTo>
                    <a:pt x="78881" y="95860"/>
                    <a:pt x="86027" y="77171"/>
                    <a:pt x="84378" y="76621"/>
                  </a:cubicBezTo>
                  <a:cubicBezTo>
                    <a:pt x="82729" y="76071"/>
                    <a:pt x="56344" y="50236"/>
                    <a:pt x="56344" y="50236"/>
                  </a:cubicBezTo>
                  <a:lnTo>
                    <a:pt x="56893" y="35944"/>
                  </a:lnTo>
                  <a:lnTo>
                    <a:pt x="34906" y="35944"/>
                  </a:lnTo>
                  <a:lnTo>
                    <a:pt x="42601" y="26049"/>
                  </a:lnTo>
                  <a:lnTo>
                    <a:pt x="34906" y="4611"/>
                  </a:lnTo>
                  <a:cubicBezTo>
                    <a:pt x="34906" y="4611"/>
                    <a:pt x="22263" y="3512"/>
                    <a:pt x="18964" y="4611"/>
                  </a:cubicBezTo>
                  <a:cubicBezTo>
                    <a:pt x="15666" y="5711"/>
                    <a:pt x="4123" y="17804"/>
                    <a:pt x="4123" y="17804"/>
                  </a:cubicBezTo>
                  <a:lnTo>
                    <a:pt x="17315" y="37043"/>
                  </a:lnTo>
                  <a:lnTo>
                    <a:pt x="28859" y="42540"/>
                  </a:lnTo>
                  <a:lnTo>
                    <a:pt x="23362" y="46938"/>
                  </a:lnTo>
                  <a:lnTo>
                    <a:pt x="16766" y="59031"/>
                  </a:lnTo>
                  <a:lnTo>
                    <a:pt x="31058" y="61779"/>
                  </a:lnTo>
                  <a:lnTo>
                    <a:pt x="39303" y="74422"/>
                  </a:lnTo>
                  <a:lnTo>
                    <a:pt x="28859" y="83217"/>
                  </a:lnTo>
                  <a:lnTo>
                    <a:pt x="18415" y="96960"/>
                  </a:lnTo>
                  <a:lnTo>
                    <a:pt x="18964" y="106305"/>
                  </a:lnTo>
                  <a:lnTo>
                    <a:pt x="29958" y="102457"/>
                  </a:lnTo>
                  <a:close/>
                </a:path>
              </a:pathLst>
            </a:custGeom>
            <a:grpFill/>
            <a:ln w="9525" cap="flat">
              <a:noFill/>
              <a:prstDash val="solid"/>
              <a:miter/>
            </a:ln>
          </p:spPr>
          <p:txBody>
            <a:bodyPr rtlCol="0" anchor="ctr"/>
            <a:lstStyle/>
            <a:p>
              <a:endParaRPr lang="fr-FR"/>
            </a:p>
          </p:txBody>
        </p:sp>
        <p:sp>
          <p:nvSpPr>
            <p:cNvPr id="50" name="Forme libre : forme 49">
              <a:extLst>
                <a:ext uri="{FF2B5EF4-FFF2-40B4-BE49-F238E27FC236}">
                  <a16:creationId xmlns:a16="http://schemas.microsoft.com/office/drawing/2014/main" id="{E38FE3CE-AB6B-40AF-8B67-0E5072CFB19F}"/>
                </a:ext>
              </a:extLst>
            </p:cNvPr>
            <p:cNvSpPr/>
            <p:nvPr/>
          </p:nvSpPr>
          <p:spPr>
            <a:xfrm>
              <a:off x="1696023" y="1113687"/>
              <a:ext cx="192393" cy="148417"/>
            </a:xfrm>
            <a:custGeom>
              <a:avLst/>
              <a:gdLst>
                <a:gd name="connsiteX0" fmla="*/ 81629 w 192392"/>
                <a:gd name="connsiteY0" fmla="*/ 130002 h 148417"/>
                <a:gd name="connsiteX1" fmla="*/ 104167 w 192392"/>
                <a:gd name="connsiteY1" fmla="*/ 136049 h 148417"/>
                <a:gd name="connsiteX2" fmla="*/ 115710 w 192392"/>
                <a:gd name="connsiteY2" fmla="*/ 145944 h 148417"/>
                <a:gd name="connsiteX3" fmla="*/ 139897 w 192392"/>
                <a:gd name="connsiteY3" fmla="*/ 128353 h 148417"/>
                <a:gd name="connsiteX4" fmla="*/ 159136 w 192392"/>
                <a:gd name="connsiteY4" fmla="*/ 116260 h 148417"/>
                <a:gd name="connsiteX5" fmla="*/ 160236 w 192392"/>
                <a:gd name="connsiteY5" fmla="*/ 97021 h 148417"/>
                <a:gd name="connsiteX6" fmla="*/ 177276 w 192392"/>
                <a:gd name="connsiteY6" fmla="*/ 82179 h 148417"/>
                <a:gd name="connsiteX7" fmla="*/ 188270 w 192392"/>
                <a:gd name="connsiteY7" fmla="*/ 61840 h 148417"/>
                <a:gd name="connsiteX8" fmla="*/ 150891 w 192392"/>
                <a:gd name="connsiteY8" fmla="*/ 39303 h 148417"/>
                <a:gd name="connsiteX9" fmla="*/ 127254 w 192392"/>
                <a:gd name="connsiteY9" fmla="*/ 26110 h 148417"/>
                <a:gd name="connsiteX10" fmla="*/ 114061 w 192392"/>
                <a:gd name="connsiteY10" fmla="*/ 41502 h 148417"/>
                <a:gd name="connsiteX11" fmla="*/ 107465 w 192392"/>
                <a:gd name="connsiteY11" fmla="*/ 18415 h 148417"/>
                <a:gd name="connsiteX12" fmla="*/ 92623 w 192392"/>
                <a:gd name="connsiteY12" fmla="*/ 21713 h 148417"/>
                <a:gd name="connsiteX13" fmla="*/ 95922 w 192392"/>
                <a:gd name="connsiteY13" fmla="*/ 45350 h 148417"/>
                <a:gd name="connsiteX14" fmla="*/ 84378 w 192392"/>
                <a:gd name="connsiteY14" fmla="*/ 55794 h 148417"/>
                <a:gd name="connsiteX15" fmla="*/ 72834 w 192392"/>
                <a:gd name="connsiteY15" fmla="*/ 39853 h 148417"/>
                <a:gd name="connsiteX16" fmla="*/ 54695 w 192392"/>
                <a:gd name="connsiteY16" fmla="*/ 31058 h 148417"/>
                <a:gd name="connsiteX17" fmla="*/ 43701 w 192392"/>
                <a:gd name="connsiteY17" fmla="*/ 4123 h 148417"/>
                <a:gd name="connsiteX18" fmla="*/ 32157 w 192392"/>
                <a:gd name="connsiteY18" fmla="*/ 14017 h 148417"/>
                <a:gd name="connsiteX19" fmla="*/ 32707 w 192392"/>
                <a:gd name="connsiteY19" fmla="*/ 31058 h 148417"/>
                <a:gd name="connsiteX20" fmla="*/ 17315 w 192392"/>
                <a:gd name="connsiteY20" fmla="*/ 32707 h 148417"/>
                <a:gd name="connsiteX21" fmla="*/ 21163 w 192392"/>
                <a:gd name="connsiteY21" fmla="*/ 47548 h 148417"/>
                <a:gd name="connsiteX22" fmla="*/ 4123 w 192392"/>
                <a:gd name="connsiteY22" fmla="*/ 47548 h 148417"/>
                <a:gd name="connsiteX23" fmla="*/ 12918 w 192392"/>
                <a:gd name="connsiteY23" fmla="*/ 64039 h 148417"/>
                <a:gd name="connsiteX24" fmla="*/ 22812 w 192392"/>
                <a:gd name="connsiteY24" fmla="*/ 62940 h 148417"/>
                <a:gd name="connsiteX25" fmla="*/ 12368 w 192392"/>
                <a:gd name="connsiteY25" fmla="*/ 75033 h 148417"/>
                <a:gd name="connsiteX26" fmla="*/ 17315 w 192392"/>
                <a:gd name="connsiteY26" fmla="*/ 90974 h 148417"/>
                <a:gd name="connsiteX27" fmla="*/ 38753 w 192392"/>
                <a:gd name="connsiteY27" fmla="*/ 88775 h 148417"/>
                <a:gd name="connsiteX28" fmla="*/ 67887 w 192392"/>
                <a:gd name="connsiteY28" fmla="*/ 88226 h 148417"/>
                <a:gd name="connsiteX29" fmla="*/ 63489 w 192392"/>
                <a:gd name="connsiteY29" fmla="*/ 103617 h 148417"/>
                <a:gd name="connsiteX30" fmla="*/ 40952 w 192392"/>
                <a:gd name="connsiteY30" fmla="*/ 105266 h 148417"/>
                <a:gd name="connsiteX31" fmla="*/ 47549 w 192392"/>
                <a:gd name="connsiteY31" fmla="*/ 127254 h 148417"/>
                <a:gd name="connsiteX32" fmla="*/ 81629 w 192392"/>
                <a:gd name="connsiteY32" fmla="*/ 130002 h 1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2392" h="148417">
                  <a:moveTo>
                    <a:pt x="81629" y="130002"/>
                  </a:moveTo>
                  <a:lnTo>
                    <a:pt x="104167" y="136049"/>
                  </a:lnTo>
                  <a:lnTo>
                    <a:pt x="115710" y="145944"/>
                  </a:lnTo>
                  <a:lnTo>
                    <a:pt x="139897" y="128353"/>
                  </a:lnTo>
                  <a:cubicBezTo>
                    <a:pt x="139897" y="128353"/>
                    <a:pt x="160236" y="117909"/>
                    <a:pt x="159136" y="116260"/>
                  </a:cubicBezTo>
                  <a:cubicBezTo>
                    <a:pt x="158037" y="114061"/>
                    <a:pt x="160236" y="97021"/>
                    <a:pt x="160236" y="97021"/>
                  </a:cubicBezTo>
                  <a:lnTo>
                    <a:pt x="177276" y="82179"/>
                  </a:lnTo>
                  <a:lnTo>
                    <a:pt x="188270" y="61840"/>
                  </a:lnTo>
                  <a:lnTo>
                    <a:pt x="150891" y="39303"/>
                  </a:lnTo>
                  <a:lnTo>
                    <a:pt x="127254" y="26110"/>
                  </a:lnTo>
                  <a:lnTo>
                    <a:pt x="114061" y="41502"/>
                  </a:lnTo>
                  <a:lnTo>
                    <a:pt x="107465" y="18415"/>
                  </a:lnTo>
                  <a:lnTo>
                    <a:pt x="92623" y="21713"/>
                  </a:lnTo>
                  <a:lnTo>
                    <a:pt x="95922" y="45350"/>
                  </a:lnTo>
                  <a:cubicBezTo>
                    <a:pt x="95922" y="45350"/>
                    <a:pt x="84378" y="57443"/>
                    <a:pt x="84378" y="55794"/>
                  </a:cubicBezTo>
                  <a:cubicBezTo>
                    <a:pt x="84378" y="54145"/>
                    <a:pt x="72834" y="39853"/>
                    <a:pt x="72834" y="39853"/>
                  </a:cubicBezTo>
                  <a:lnTo>
                    <a:pt x="54695" y="31058"/>
                  </a:lnTo>
                  <a:lnTo>
                    <a:pt x="43701" y="4123"/>
                  </a:lnTo>
                  <a:lnTo>
                    <a:pt x="32157" y="14017"/>
                  </a:lnTo>
                  <a:lnTo>
                    <a:pt x="32707" y="31058"/>
                  </a:lnTo>
                  <a:lnTo>
                    <a:pt x="17315" y="32707"/>
                  </a:lnTo>
                  <a:lnTo>
                    <a:pt x="21163" y="47548"/>
                  </a:lnTo>
                  <a:lnTo>
                    <a:pt x="4123" y="47548"/>
                  </a:lnTo>
                  <a:lnTo>
                    <a:pt x="12918" y="64039"/>
                  </a:lnTo>
                  <a:lnTo>
                    <a:pt x="22812" y="62940"/>
                  </a:lnTo>
                  <a:lnTo>
                    <a:pt x="12368" y="75033"/>
                  </a:lnTo>
                  <a:lnTo>
                    <a:pt x="17315" y="90974"/>
                  </a:lnTo>
                  <a:lnTo>
                    <a:pt x="38753" y="88775"/>
                  </a:lnTo>
                  <a:lnTo>
                    <a:pt x="67887" y="88226"/>
                  </a:lnTo>
                  <a:lnTo>
                    <a:pt x="63489" y="103617"/>
                  </a:lnTo>
                  <a:lnTo>
                    <a:pt x="40952" y="105266"/>
                  </a:lnTo>
                  <a:lnTo>
                    <a:pt x="47549" y="127254"/>
                  </a:lnTo>
                  <a:lnTo>
                    <a:pt x="81629" y="130002"/>
                  </a:lnTo>
                  <a:close/>
                </a:path>
              </a:pathLst>
            </a:custGeom>
            <a:grpFill/>
            <a:ln w="9525" cap="flat">
              <a:noFill/>
              <a:prstDash val="solid"/>
              <a:miter/>
            </a:ln>
          </p:spPr>
          <p:txBody>
            <a:bodyPr rtlCol="0" anchor="ctr"/>
            <a:lstStyle/>
            <a:p>
              <a:endParaRPr lang="fr-FR"/>
            </a:p>
          </p:txBody>
        </p:sp>
        <p:sp>
          <p:nvSpPr>
            <p:cNvPr id="51" name="Forme libre : forme 50">
              <a:extLst>
                <a:ext uri="{FF2B5EF4-FFF2-40B4-BE49-F238E27FC236}">
                  <a16:creationId xmlns:a16="http://schemas.microsoft.com/office/drawing/2014/main" id="{821244BA-DCFE-4F49-9FFE-25F50063F208}"/>
                </a:ext>
              </a:extLst>
            </p:cNvPr>
            <p:cNvSpPr/>
            <p:nvPr/>
          </p:nvSpPr>
          <p:spPr>
            <a:xfrm>
              <a:off x="2232523" y="1077957"/>
              <a:ext cx="65963" cy="49472"/>
            </a:xfrm>
            <a:custGeom>
              <a:avLst/>
              <a:gdLst>
                <a:gd name="connsiteX0" fmla="*/ 64589 w 65963"/>
                <a:gd name="connsiteY0" fmla="*/ 25561 h 49472"/>
                <a:gd name="connsiteX1" fmla="*/ 50847 w 65963"/>
                <a:gd name="connsiteY1" fmla="*/ 4123 h 49472"/>
                <a:gd name="connsiteX2" fmla="*/ 18964 w 65963"/>
                <a:gd name="connsiteY2" fmla="*/ 21713 h 49472"/>
                <a:gd name="connsiteX3" fmla="*/ 20613 w 65963"/>
                <a:gd name="connsiteY3" fmla="*/ 41502 h 49472"/>
                <a:gd name="connsiteX4" fmla="*/ 4123 w 65963"/>
                <a:gd name="connsiteY4" fmla="*/ 34356 h 49472"/>
                <a:gd name="connsiteX5" fmla="*/ 13468 w 65963"/>
                <a:gd name="connsiteY5" fmla="*/ 48648 h 49472"/>
                <a:gd name="connsiteX6" fmla="*/ 36005 w 65963"/>
                <a:gd name="connsiteY6" fmla="*/ 39853 h 49472"/>
                <a:gd name="connsiteX7" fmla="*/ 54145 w 65963"/>
                <a:gd name="connsiteY7" fmla="*/ 36005 h 49472"/>
                <a:gd name="connsiteX8" fmla="*/ 64589 w 65963"/>
                <a:gd name="connsiteY8" fmla="*/ 25561 h 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63" h="49472">
                  <a:moveTo>
                    <a:pt x="64589" y="25561"/>
                  </a:moveTo>
                  <a:lnTo>
                    <a:pt x="50847" y="4123"/>
                  </a:lnTo>
                  <a:lnTo>
                    <a:pt x="18964" y="21713"/>
                  </a:lnTo>
                  <a:lnTo>
                    <a:pt x="20613" y="41502"/>
                  </a:lnTo>
                  <a:lnTo>
                    <a:pt x="4123" y="34356"/>
                  </a:lnTo>
                  <a:cubicBezTo>
                    <a:pt x="4123" y="34356"/>
                    <a:pt x="10719" y="48648"/>
                    <a:pt x="13468" y="48648"/>
                  </a:cubicBezTo>
                  <a:cubicBezTo>
                    <a:pt x="16216" y="48648"/>
                    <a:pt x="30508" y="38753"/>
                    <a:pt x="36005" y="39853"/>
                  </a:cubicBezTo>
                  <a:cubicBezTo>
                    <a:pt x="40952" y="40402"/>
                    <a:pt x="54145" y="36005"/>
                    <a:pt x="54145" y="36005"/>
                  </a:cubicBezTo>
                  <a:lnTo>
                    <a:pt x="64589" y="25561"/>
                  </a:lnTo>
                  <a:close/>
                </a:path>
              </a:pathLst>
            </a:custGeom>
            <a:grpFill/>
            <a:ln w="9525" cap="flat">
              <a:noFill/>
              <a:prstDash val="solid"/>
              <a:miter/>
            </a:ln>
          </p:spPr>
          <p:txBody>
            <a:bodyPr rtlCol="0" anchor="ctr"/>
            <a:lstStyle/>
            <a:p>
              <a:endParaRPr lang="fr-FR"/>
            </a:p>
          </p:txBody>
        </p:sp>
        <p:sp>
          <p:nvSpPr>
            <p:cNvPr id="52" name="Forme libre : forme 51">
              <a:extLst>
                <a:ext uri="{FF2B5EF4-FFF2-40B4-BE49-F238E27FC236}">
                  <a16:creationId xmlns:a16="http://schemas.microsoft.com/office/drawing/2014/main" id="{7324F31F-5F3B-4D96-A30C-89B0694B0A97}"/>
                </a:ext>
              </a:extLst>
            </p:cNvPr>
            <p:cNvSpPr/>
            <p:nvPr/>
          </p:nvSpPr>
          <p:spPr>
            <a:xfrm>
              <a:off x="2258909" y="1065863"/>
              <a:ext cx="104442" cy="120932"/>
            </a:xfrm>
            <a:custGeom>
              <a:avLst/>
              <a:gdLst>
                <a:gd name="connsiteX0" fmla="*/ 4123 w 104441"/>
                <a:gd name="connsiteY0" fmla="*/ 72834 h 120932"/>
                <a:gd name="connsiteX1" fmla="*/ 16766 w 104441"/>
                <a:gd name="connsiteY1" fmla="*/ 95921 h 120932"/>
                <a:gd name="connsiteX2" fmla="*/ 38203 w 104441"/>
                <a:gd name="connsiteY2" fmla="*/ 93723 h 120932"/>
                <a:gd name="connsiteX3" fmla="*/ 40952 w 104441"/>
                <a:gd name="connsiteY3" fmla="*/ 110763 h 120932"/>
                <a:gd name="connsiteX4" fmla="*/ 76132 w 104441"/>
                <a:gd name="connsiteY4" fmla="*/ 116810 h 120932"/>
                <a:gd name="connsiteX5" fmla="*/ 81080 w 104441"/>
                <a:gd name="connsiteY5" fmla="*/ 99220 h 120932"/>
                <a:gd name="connsiteX6" fmla="*/ 62390 w 104441"/>
                <a:gd name="connsiteY6" fmla="*/ 87676 h 120932"/>
                <a:gd name="connsiteX7" fmla="*/ 71735 w 104441"/>
                <a:gd name="connsiteY7" fmla="*/ 68437 h 120932"/>
                <a:gd name="connsiteX8" fmla="*/ 88775 w 104441"/>
                <a:gd name="connsiteY8" fmla="*/ 50847 h 120932"/>
                <a:gd name="connsiteX9" fmla="*/ 102518 w 104441"/>
                <a:gd name="connsiteY9" fmla="*/ 37104 h 120932"/>
                <a:gd name="connsiteX10" fmla="*/ 88775 w 104441"/>
                <a:gd name="connsiteY10" fmla="*/ 20064 h 120932"/>
                <a:gd name="connsiteX11" fmla="*/ 78331 w 104441"/>
                <a:gd name="connsiteY11" fmla="*/ 4123 h 120932"/>
                <a:gd name="connsiteX12" fmla="*/ 64589 w 104441"/>
                <a:gd name="connsiteY12" fmla="*/ 16216 h 120932"/>
                <a:gd name="connsiteX13" fmla="*/ 67887 w 104441"/>
                <a:gd name="connsiteY13" fmla="*/ 26660 h 120932"/>
                <a:gd name="connsiteX14" fmla="*/ 57443 w 104441"/>
                <a:gd name="connsiteY14" fmla="*/ 44250 h 120932"/>
                <a:gd name="connsiteX15" fmla="*/ 37654 w 104441"/>
                <a:gd name="connsiteY15" fmla="*/ 65139 h 120932"/>
                <a:gd name="connsiteX16" fmla="*/ 4123 w 104441"/>
                <a:gd name="connsiteY16" fmla="*/ 72834 h 1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441" h="120932">
                  <a:moveTo>
                    <a:pt x="4123" y="72834"/>
                  </a:moveTo>
                  <a:cubicBezTo>
                    <a:pt x="4123" y="72834"/>
                    <a:pt x="14567" y="95921"/>
                    <a:pt x="16766" y="95921"/>
                  </a:cubicBezTo>
                  <a:cubicBezTo>
                    <a:pt x="19514" y="95921"/>
                    <a:pt x="38203" y="93723"/>
                    <a:pt x="38203" y="93723"/>
                  </a:cubicBezTo>
                  <a:lnTo>
                    <a:pt x="40952" y="110763"/>
                  </a:lnTo>
                  <a:lnTo>
                    <a:pt x="76132" y="116810"/>
                  </a:lnTo>
                  <a:cubicBezTo>
                    <a:pt x="76132" y="116810"/>
                    <a:pt x="87126" y="99769"/>
                    <a:pt x="81080" y="99220"/>
                  </a:cubicBezTo>
                  <a:cubicBezTo>
                    <a:pt x="75033" y="98670"/>
                    <a:pt x="62390" y="87676"/>
                    <a:pt x="62390" y="87676"/>
                  </a:cubicBezTo>
                  <a:lnTo>
                    <a:pt x="71735" y="68437"/>
                  </a:lnTo>
                  <a:lnTo>
                    <a:pt x="88775" y="50847"/>
                  </a:lnTo>
                  <a:lnTo>
                    <a:pt x="102518" y="37104"/>
                  </a:lnTo>
                  <a:lnTo>
                    <a:pt x="88775" y="20064"/>
                  </a:lnTo>
                  <a:lnTo>
                    <a:pt x="78331" y="4123"/>
                  </a:lnTo>
                  <a:lnTo>
                    <a:pt x="64589" y="16216"/>
                  </a:lnTo>
                  <a:lnTo>
                    <a:pt x="67887" y="26660"/>
                  </a:lnTo>
                  <a:lnTo>
                    <a:pt x="57443" y="44250"/>
                  </a:lnTo>
                  <a:lnTo>
                    <a:pt x="37654" y="65139"/>
                  </a:lnTo>
                  <a:lnTo>
                    <a:pt x="4123" y="72834"/>
                  </a:lnTo>
                  <a:close/>
                </a:path>
              </a:pathLst>
            </a:custGeom>
            <a:grpFill/>
            <a:ln w="9525" cap="flat">
              <a:noFill/>
              <a:prstDash val="solid"/>
              <a:miter/>
            </a:ln>
          </p:spPr>
          <p:txBody>
            <a:bodyPr rtlCol="0" anchor="ctr"/>
            <a:lstStyle/>
            <a:p>
              <a:endParaRPr lang="fr-FR"/>
            </a:p>
          </p:txBody>
        </p:sp>
        <p:sp>
          <p:nvSpPr>
            <p:cNvPr id="53" name="Forme libre : forme 52">
              <a:extLst>
                <a:ext uri="{FF2B5EF4-FFF2-40B4-BE49-F238E27FC236}">
                  <a16:creationId xmlns:a16="http://schemas.microsoft.com/office/drawing/2014/main" id="{2224494B-67DC-40A2-B08C-A527C9BF8730}"/>
                </a:ext>
              </a:extLst>
            </p:cNvPr>
            <p:cNvSpPr/>
            <p:nvPr/>
          </p:nvSpPr>
          <p:spPr>
            <a:xfrm>
              <a:off x="2572234" y="1041127"/>
              <a:ext cx="60466" cy="60466"/>
            </a:xfrm>
            <a:custGeom>
              <a:avLst/>
              <a:gdLst>
                <a:gd name="connsiteX0" fmla="*/ 25561 w 60466"/>
                <a:gd name="connsiteY0" fmla="*/ 61291 h 60466"/>
                <a:gd name="connsiteX1" fmla="*/ 56893 w 60466"/>
                <a:gd name="connsiteY1" fmla="*/ 45899 h 60466"/>
                <a:gd name="connsiteX2" fmla="*/ 56893 w 60466"/>
                <a:gd name="connsiteY2" fmla="*/ 11269 h 60466"/>
                <a:gd name="connsiteX3" fmla="*/ 39853 w 60466"/>
                <a:gd name="connsiteY3" fmla="*/ 4123 h 60466"/>
                <a:gd name="connsiteX4" fmla="*/ 29408 w 60466"/>
                <a:gd name="connsiteY4" fmla="*/ 16766 h 60466"/>
                <a:gd name="connsiteX5" fmla="*/ 29408 w 60466"/>
                <a:gd name="connsiteY5" fmla="*/ 30508 h 60466"/>
                <a:gd name="connsiteX6" fmla="*/ 4123 w 60466"/>
                <a:gd name="connsiteY6" fmla="*/ 37104 h 60466"/>
                <a:gd name="connsiteX7" fmla="*/ 7421 w 60466"/>
                <a:gd name="connsiteY7" fmla="*/ 53595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66" h="60466">
                  <a:moveTo>
                    <a:pt x="25561" y="61291"/>
                  </a:moveTo>
                  <a:lnTo>
                    <a:pt x="56893" y="45899"/>
                  </a:lnTo>
                  <a:lnTo>
                    <a:pt x="56893" y="11269"/>
                  </a:lnTo>
                  <a:lnTo>
                    <a:pt x="39853" y="4123"/>
                  </a:lnTo>
                  <a:lnTo>
                    <a:pt x="29408" y="16766"/>
                  </a:lnTo>
                  <a:lnTo>
                    <a:pt x="29408" y="30508"/>
                  </a:lnTo>
                  <a:lnTo>
                    <a:pt x="4123" y="37104"/>
                  </a:lnTo>
                  <a:lnTo>
                    <a:pt x="7421" y="53595"/>
                  </a:lnTo>
                  <a:close/>
                </a:path>
              </a:pathLst>
            </a:custGeom>
            <a:grpFill/>
            <a:ln w="9525" cap="flat">
              <a:noFill/>
              <a:prstDash val="solid"/>
              <a:miter/>
            </a:ln>
          </p:spPr>
          <p:txBody>
            <a:bodyPr rtlCol="0" anchor="ctr"/>
            <a:lstStyle/>
            <a:p>
              <a:endParaRPr lang="fr-FR"/>
            </a:p>
          </p:txBody>
        </p:sp>
        <p:sp>
          <p:nvSpPr>
            <p:cNvPr id="54" name="Forme libre : forme 53">
              <a:extLst>
                <a:ext uri="{FF2B5EF4-FFF2-40B4-BE49-F238E27FC236}">
                  <a16:creationId xmlns:a16="http://schemas.microsoft.com/office/drawing/2014/main" id="{1B33B570-EC47-47C5-AF2C-B78FAE6405A0}"/>
                </a:ext>
              </a:extLst>
            </p:cNvPr>
            <p:cNvSpPr/>
            <p:nvPr/>
          </p:nvSpPr>
          <p:spPr>
            <a:xfrm>
              <a:off x="2499674" y="1077957"/>
              <a:ext cx="65963" cy="60466"/>
            </a:xfrm>
            <a:custGeom>
              <a:avLst/>
              <a:gdLst>
                <a:gd name="connsiteX0" fmla="*/ 36554 w 65963"/>
                <a:gd name="connsiteY0" fmla="*/ 56893 h 60466"/>
                <a:gd name="connsiteX1" fmla="*/ 59642 w 65963"/>
                <a:gd name="connsiteY1" fmla="*/ 45899 h 60466"/>
                <a:gd name="connsiteX2" fmla="*/ 62390 w 65963"/>
                <a:gd name="connsiteY2" fmla="*/ 14567 h 60466"/>
                <a:gd name="connsiteX3" fmla="*/ 64039 w 65963"/>
                <a:gd name="connsiteY3" fmla="*/ 4123 h 60466"/>
                <a:gd name="connsiteX4" fmla="*/ 24461 w 65963"/>
                <a:gd name="connsiteY4" fmla="*/ 7971 h 60466"/>
                <a:gd name="connsiteX5" fmla="*/ 4123 w 65963"/>
                <a:gd name="connsiteY5" fmla="*/ 21713 h 60466"/>
                <a:gd name="connsiteX6" fmla="*/ 15117 w 65963"/>
                <a:gd name="connsiteY6" fmla="*/ 38753 h 60466"/>
                <a:gd name="connsiteX7" fmla="*/ 11818 w 65963"/>
                <a:gd name="connsiteY7" fmla="*/ 47548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3" h="60466">
                  <a:moveTo>
                    <a:pt x="36554" y="56893"/>
                  </a:moveTo>
                  <a:lnTo>
                    <a:pt x="59642" y="45899"/>
                  </a:lnTo>
                  <a:lnTo>
                    <a:pt x="62390" y="14567"/>
                  </a:lnTo>
                  <a:lnTo>
                    <a:pt x="64039" y="4123"/>
                  </a:lnTo>
                  <a:lnTo>
                    <a:pt x="24461" y="7971"/>
                  </a:lnTo>
                  <a:lnTo>
                    <a:pt x="4123" y="21713"/>
                  </a:lnTo>
                  <a:lnTo>
                    <a:pt x="15117" y="38753"/>
                  </a:lnTo>
                  <a:lnTo>
                    <a:pt x="11818" y="47548"/>
                  </a:lnTo>
                  <a:close/>
                </a:path>
              </a:pathLst>
            </a:custGeom>
            <a:grpFill/>
            <a:ln w="9525" cap="flat">
              <a:noFill/>
              <a:prstDash val="solid"/>
              <a:miter/>
            </a:ln>
          </p:spPr>
          <p:txBody>
            <a:bodyPr rtlCol="0" anchor="ctr"/>
            <a:lstStyle/>
            <a:p>
              <a:endParaRPr lang="fr-FR"/>
            </a:p>
          </p:txBody>
        </p:sp>
        <p:sp>
          <p:nvSpPr>
            <p:cNvPr id="55" name="Forme libre : forme 54">
              <a:extLst>
                <a:ext uri="{FF2B5EF4-FFF2-40B4-BE49-F238E27FC236}">
                  <a16:creationId xmlns:a16="http://schemas.microsoft.com/office/drawing/2014/main" id="{515B3A7E-EA54-48B4-89CF-0F6FF8B27860}"/>
                </a:ext>
              </a:extLst>
            </p:cNvPr>
            <p:cNvSpPr/>
            <p:nvPr/>
          </p:nvSpPr>
          <p:spPr>
            <a:xfrm>
              <a:off x="2429863" y="1106541"/>
              <a:ext cx="71460" cy="65963"/>
            </a:xfrm>
            <a:custGeom>
              <a:avLst/>
              <a:gdLst>
                <a:gd name="connsiteX0" fmla="*/ 22263 w 71460"/>
                <a:gd name="connsiteY0" fmla="*/ 66238 h 65963"/>
                <a:gd name="connsiteX1" fmla="*/ 48648 w 71460"/>
                <a:gd name="connsiteY1" fmla="*/ 60741 h 65963"/>
                <a:gd name="connsiteX2" fmla="*/ 71185 w 71460"/>
                <a:gd name="connsiteY2" fmla="*/ 38204 h 65963"/>
                <a:gd name="connsiteX3" fmla="*/ 66238 w 71460"/>
                <a:gd name="connsiteY3" fmla="*/ 18415 h 65963"/>
                <a:gd name="connsiteX4" fmla="*/ 46999 w 71460"/>
                <a:gd name="connsiteY4" fmla="*/ 4123 h 65963"/>
                <a:gd name="connsiteX5" fmla="*/ 18964 w 71460"/>
                <a:gd name="connsiteY5" fmla="*/ 26660 h 65963"/>
                <a:gd name="connsiteX6" fmla="*/ 4123 w 71460"/>
                <a:gd name="connsiteY6" fmla="*/ 49198 h 65963"/>
                <a:gd name="connsiteX7" fmla="*/ 5772 w 71460"/>
                <a:gd name="connsiteY7" fmla="*/ 64589 h 65963"/>
                <a:gd name="connsiteX8" fmla="*/ 22263 w 71460"/>
                <a:gd name="connsiteY8" fmla="*/ 66238 h 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60" h="65963">
                  <a:moveTo>
                    <a:pt x="22263" y="66238"/>
                  </a:moveTo>
                  <a:lnTo>
                    <a:pt x="48648" y="60741"/>
                  </a:lnTo>
                  <a:lnTo>
                    <a:pt x="71185" y="38204"/>
                  </a:lnTo>
                  <a:lnTo>
                    <a:pt x="66238" y="18415"/>
                  </a:lnTo>
                  <a:lnTo>
                    <a:pt x="46999" y="4123"/>
                  </a:lnTo>
                  <a:cubicBezTo>
                    <a:pt x="46999" y="4123"/>
                    <a:pt x="21713" y="26660"/>
                    <a:pt x="18964" y="26660"/>
                  </a:cubicBezTo>
                  <a:cubicBezTo>
                    <a:pt x="16216" y="26660"/>
                    <a:pt x="4123" y="49198"/>
                    <a:pt x="4123" y="49198"/>
                  </a:cubicBezTo>
                  <a:lnTo>
                    <a:pt x="5772" y="64589"/>
                  </a:lnTo>
                  <a:lnTo>
                    <a:pt x="22263" y="66238"/>
                  </a:lnTo>
                  <a:close/>
                </a:path>
              </a:pathLst>
            </a:custGeom>
            <a:grpFill/>
            <a:ln w="9525" cap="flat">
              <a:noFill/>
              <a:prstDash val="solid"/>
              <a:miter/>
            </a:ln>
          </p:spPr>
          <p:txBody>
            <a:bodyPr rtlCol="0" anchor="ctr"/>
            <a:lstStyle/>
            <a:p>
              <a:endParaRPr lang="fr-FR"/>
            </a:p>
          </p:txBody>
        </p:sp>
        <p:sp>
          <p:nvSpPr>
            <p:cNvPr id="56" name="Forme libre : forme 55">
              <a:extLst>
                <a:ext uri="{FF2B5EF4-FFF2-40B4-BE49-F238E27FC236}">
                  <a16:creationId xmlns:a16="http://schemas.microsoft.com/office/drawing/2014/main" id="{290D0AB5-652F-4A7A-A05E-5DE15662C3C8}"/>
                </a:ext>
              </a:extLst>
            </p:cNvPr>
            <p:cNvSpPr/>
            <p:nvPr/>
          </p:nvSpPr>
          <p:spPr>
            <a:xfrm>
              <a:off x="2486481" y="1157662"/>
              <a:ext cx="32982" cy="32982"/>
            </a:xfrm>
            <a:custGeom>
              <a:avLst/>
              <a:gdLst>
                <a:gd name="connsiteX0" fmla="*/ 4123 w 32981"/>
                <a:gd name="connsiteY0" fmla="*/ 15117 h 32981"/>
                <a:gd name="connsiteX1" fmla="*/ 25561 w 32981"/>
                <a:gd name="connsiteY1" fmla="*/ 4123 h 32981"/>
                <a:gd name="connsiteX2" fmla="*/ 28859 w 32981"/>
                <a:gd name="connsiteY2" fmla="*/ 21713 h 32981"/>
                <a:gd name="connsiteX3" fmla="*/ 9070 w 32981"/>
                <a:gd name="connsiteY3" fmla="*/ 28859 h 32981"/>
                <a:gd name="connsiteX4" fmla="*/ 12368 w 32981"/>
                <a:gd name="connsiteY4" fmla="*/ 20064 h 32981"/>
                <a:gd name="connsiteX5" fmla="*/ 4123 w 32981"/>
                <a:gd name="connsiteY5" fmla="*/ 15117 h 3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1" h="32981">
                  <a:moveTo>
                    <a:pt x="4123" y="15117"/>
                  </a:moveTo>
                  <a:cubicBezTo>
                    <a:pt x="5772" y="12918"/>
                    <a:pt x="25561" y="4123"/>
                    <a:pt x="25561" y="4123"/>
                  </a:cubicBezTo>
                  <a:lnTo>
                    <a:pt x="28859" y="21713"/>
                  </a:lnTo>
                  <a:lnTo>
                    <a:pt x="9070" y="28859"/>
                  </a:lnTo>
                  <a:lnTo>
                    <a:pt x="12368" y="20064"/>
                  </a:lnTo>
                  <a:lnTo>
                    <a:pt x="4123" y="15117"/>
                  </a:lnTo>
                  <a:close/>
                </a:path>
              </a:pathLst>
            </a:custGeom>
            <a:grpFill/>
            <a:ln w="9525" cap="flat">
              <a:noFill/>
              <a:prstDash val="solid"/>
              <a:miter/>
            </a:ln>
          </p:spPr>
          <p:txBody>
            <a:bodyPr rtlCol="0" anchor="ctr"/>
            <a:lstStyle/>
            <a:p>
              <a:endParaRPr lang="fr-FR"/>
            </a:p>
          </p:txBody>
        </p:sp>
        <p:sp>
          <p:nvSpPr>
            <p:cNvPr id="57" name="Forme libre : forme 56">
              <a:extLst>
                <a:ext uri="{FF2B5EF4-FFF2-40B4-BE49-F238E27FC236}">
                  <a16:creationId xmlns:a16="http://schemas.microsoft.com/office/drawing/2014/main" id="{4C00CC26-F31C-4A30-A24B-F2C3B69EF6FA}"/>
                </a:ext>
              </a:extLst>
            </p:cNvPr>
            <p:cNvSpPr/>
            <p:nvPr/>
          </p:nvSpPr>
          <p:spPr>
            <a:xfrm>
              <a:off x="2361701" y="1132376"/>
              <a:ext cx="43975" cy="27485"/>
            </a:xfrm>
            <a:custGeom>
              <a:avLst/>
              <a:gdLst>
                <a:gd name="connsiteX0" fmla="*/ 16766 w 43975"/>
                <a:gd name="connsiteY0" fmla="*/ 27210 h 27484"/>
                <a:gd name="connsiteX1" fmla="*/ 40952 w 43975"/>
                <a:gd name="connsiteY1" fmla="*/ 23362 h 27484"/>
                <a:gd name="connsiteX2" fmla="*/ 33257 w 43975"/>
                <a:gd name="connsiteY2" fmla="*/ 4123 h 27484"/>
                <a:gd name="connsiteX3" fmla="*/ 16766 w 43975"/>
                <a:gd name="connsiteY3" fmla="*/ 5772 h 27484"/>
                <a:gd name="connsiteX4" fmla="*/ 4123 w 43975"/>
                <a:gd name="connsiteY4" fmla="*/ 17865 h 2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5" h="27484">
                  <a:moveTo>
                    <a:pt x="16766" y="27210"/>
                  </a:moveTo>
                  <a:lnTo>
                    <a:pt x="40952" y="23362"/>
                  </a:lnTo>
                  <a:lnTo>
                    <a:pt x="33257" y="4123"/>
                  </a:lnTo>
                  <a:lnTo>
                    <a:pt x="16766" y="5772"/>
                  </a:lnTo>
                  <a:lnTo>
                    <a:pt x="4123" y="17865"/>
                  </a:lnTo>
                  <a:close/>
                </a:path>
              </a:pathLst>
            </a:custGeom>
            <a:grpFill/>
            <a:ln w="9525" cap="flat">
              <a:noFill/>
              <a:prstDash val="solid"/>
              <a:miter/>
            </a:ln>
          </p:spPr>
          <p:txBody>
            <a:bodyPr rtlCol="0" anchor="ctr"/>
            <a:lstStyle/>
            <a:p>
              <a:endParaRPr lang="fr-FR"/>
            </a:p>
          </p:txBody>
        </p:sp>
        <p:sp>
          <p:nvSpPr>
            <p:cNvPr id="58" name="Forme libre : forme 57">
              <a:extLst>
                <a:ext uri="{FF2B5EF4-FFF2-40B4-BE49-F238E27FC236}">
                  <a16:creationId xmlns:a16="http://schemas.microsoft.com/office/drawing/2014/main" id="{CE8DE71F-661E-47F2-9C54-7166F202FDD9}"/>
                </a:ext>
              </a:extLst>
            </p:cNvPr>
            <p:cNvSpPr/>
            <p:nvPr/>
          </p:nvSpPr>
          <p:spPr>
            <a:xfrm>
              <a:off x="2382040" y="1104342"/>
              <a:ext cx="60466" cy="38479"/>
            </a:xfrm>
            <a:custGeom>
              <a:avLst/>
              <a:gdLst>
                <a:gd name="connsiteX0" fmla="*/ 14567 w 60466"/>
                <a:gd name="connsiteY0" fmla="*/ 14017 h 38478"/>
                <a:gd name="connsiteX1" fmla="*/ 28309 w 60466"/>
                <a:gd name="connsiteY1" fmla="*/ 39303 h 38478"/>
                <a:gd name="connsiteX2" fmla="*/ 57443 w 60466"/>
                <a:gd name="connsiteY2" fmla="*/ 26660 h 38478"/>
                <a:gd name="connsiteX3" fmla="*/ 51946 w 60466"/>
                <a:gd name="connsiteY3" fmla="*/ 14017 h 38478"/>
                <a:gd name="connsiteX4" fmla="*/ 38204 w 60466"/>
                <a:gd name="connsiteY4" fmla="*/ 7971 h 38478"/>
                <a:gd name="connsiteX5" fmla="*/ 16216 w 60466"/>
                <a:gd name="connsiteY5" fmla="*/ 4123 h 38478"/>
                <a:gd name="connsiteX6" fmla="*/ 4123 w 60466"/>
                <a:gd name="connsiteY6" fmla="*/ 10719 h 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6" h="38478">
                  <a:moveTo>
                    <a:pt x="14567" y="14017"/>
                  </a:moveTo>
                  <a:lnTo>
                    <a:pt x="28309" y="39303"/>
                  </a:lnTo>
                  <a:lnTo>
                    <a:pt x="57443" y="26660"/>
                  </a:lnTo>
                  <a:lnTo>
                    <a:pt x="51946" y="14017"/>
                  </a:lnTo>
                  <a:lnTo>
                    <a:pt x="38204" y="7971"/>
                  </a:lnTo>
                  <a:lnTo>
                    <a:pt x="16216" y="4123"/>
                  </a:lnTo>
                  <a:lnTo>
                    <a:pt x="4123" y="10719"/>
                  </a:lnTo>
                  <a:close/>
                </a:path>
              </a:pathLst>
            </a:custGeom>
            <a:grpFill/>
            <a:ln w="9525" cap="flat">
              <a:noFill/>
              <a:prstDash val="solid"/>
              <a:miter/>
            </a:ln>
          </p:spPr>
          <p:txBody>
            <a:bodyPr rtlCol="0" anchor="ctr"/>
            <a:lstStyle/>
            <a:p>
              <a:endParaRPr lang="fr-FR"/>
            </a:p>
          </p:txBody>
        </p:sp>
        <p:sp>
          <p:nvSpPr>
            <p:cNvPr id="59" name="Forme libre : forme 58">
              <a:extLst>
                <a:ext uri="{FF2B5EF4-FFF2-40B4-BE49-F238E27FC236}">
                  <a16:creationId xmlns:a16="http://schemas.microsoft.com/office/drawing/2014/main" id="{A211038A-2FE9-4D86-A0B8-D2E3C09A2A18}"/>
                </a:ext>
              </a:extLst>
            </p:cNvPr>
            <p:cNvSpPr/>
            <p:nvPr/>
          </p:nvSpPr>
          <p:spPr>
            <a:xfrm>
              <a:off x="2401829" y="1047723"/>
              <a:ext cx="76957" cy="60466"/>
            </a:xfrm>
            <a:custGeom>
              <a:avLst/>
              <a:gdLst>
                <a:gd name="connsiteX0" fmla="*/ 4123 w 76957"/>
                <a:gd name="connsiteY0" fmla="*/ 42052 h 60466"/>
                <a:gd name="connsiteX1" fmla="*/ 23912 w 76957"/>
                <a:gd name="connsiteY1" fmla="*/ 32157 h 60466"/>
                <a:gd name="connsiteX2" fmla="*/ 16216 w 76957"/>
                <a:gd name="connsiteY2" fmla="*/ 19514 h 60466"/>
                <a:gd name="connsiteX3" fmla="*/ 18964 w 76957"/>
                <a:gd name="connsiteY3" fmla="*/ 4123 h 60466"/>
                <a:gd name="connsiteX4" fmla="*/ 37654 w 76957"/>
                <a:gd name="connsiteY4" fmla="*/ 18415 h 60466"/>
                <a:gd name="connsiteX5" fmla="*/ 56344 w 76957"/>
                <a:gd name="connsiteY5" fmla="*/ 33806 h 60466"/>
                <a:gd name="connsiteX6" fmla="*/ 76682 w 76957"/>
                <a:gd name="connsiteY6" fmla="*/ 45899 h 60466"/>
                <a:gd name="connsiteX7" fmla="*/ 68986 w 76957"/>
                <a:gd name="connsiteY7" fmla="*/ 56344 h 60466"/>
                <a:gd name="connsiteX8" fmla="*/ 50297 w 76957"/>
                <a:gd name="connsiteY8" fmla="*/ 49198 h 60466"/>
                <a:gd name="connsiteX9" fmla="*/ 54694 w 76957"/>
                <a:gd name="connsiteY9" fmla="*/ 59092 h 60466"/>
                <a:gd name="connsiteX10" fmla="*/ 34356 w 76957"/>
                <a:gd name="connsiteY10" fmla="*/ 56893 h 60466"/>
                <a:gd name="connsiteX11" fmla="*/ 35455 w 76957"/>
                <a:gd name="connsiteY11" fmla="*/ 44250 h 60466"/>
                <a:gd name="connsiteX12" fmla="*/ 26660 w 76957"/>
                <a:gd name="connsiteY12" fmla="*/ 50847 h 60466"/>
                <a:gd name="connsiteX13" fmla="*/ 14017 w 76957"/>
                <a:gd name="connsiteY13" fmla="*/ 55244 h 60466"/>
                <a:gd name="connsiteX14" fmla="*/ 4123 w 76957"/>
                <a:gd name="connsiteY14" fmla="*/ 42052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957" h="60466">
                  <a:moveTo>
                    <a:pt x="4123" y="42052"/>
                  </a:moveTo>
                  <a:lnTo>
                    <a:pt x="23912" y="32157"/>
                  </a:lnTo>
                  <a:lnTo>
                    <a:pt x="16216" y="19514"/>
                  </a:lnTo>
                  <a:lnTo>
                    <a:pt x="18964" y="4123"/>
                  </a:lnTo>
                  <a:lnTo>
                    <a:pt x="37654" y="18415"/>
                  </a:lnTo>
                  <a:lnTo>
                    <a:pt x="56344" y="33806"/>
                  </a:lnTo>
                  <a:lnTo>
                    <a:pt x="76682" y="45899"/>
                  </a:lnTo>
                  <a:cubicBezTo>
                    <a:pt x="76682" y="45899"/>
                    <a:pt x="73933" y="56893"/>
                    <a:pt x="68986" y="56344"/>
                  </a:cubicBezTo>
                  <a:cubicBezTo>
                    <a:pt x="64039" y="55794"/>
                    <a:pt x="50297" y="49198"/>
                    <a:pt x="50297" y="49198"/>
                  </a:cubicBezTo>
                  <a:lnTo>
                    <a:pt x="54694" y="59092"/>
                  </a:lnTo>
                  <a:lnTo>
                    <a:pt x="34356" y="56893"/>
                  </a:lnTo>
                  <a:lnTo>
                    <a:pt x="35455" y="44250"/>
                  </a:lnTo>
                  <a:lnTo>
                    <a:pt x="26660" y="50847"/>
                  </a:lnTo>
                  <a:lnTo>
                    <a:pt x="14017" y="55244"/>
                  </a:lnTo>
                  <a:lnTo>
                    <a:pt x="4123" y="42052"/>
                  </a:lnTo>
                  <a:close/>
                </a:path>
              </a:pathLst>
            </a:custGeom>
            <a:grpFill/>
            <a:ln w="9525" cap="flat">
              <a:noFill/>
              <a:prstDash val="solid"/>
              <a:miter/>
            </a:ln>
          </p:spPr>
          <p:txBody>
            <a:bodyPr rtlCol="0" anchor="ctr"/>
            <a:lstStyle/>
            <a:p>
              <a:endParaRPr lang="fr-FR"/>
            </a:p>
          </p:txBody>
        </p:sp>
        <p:sp>
          <p:nvSpPr>
            <p:cNvPr id="60" name="Forme libre : forme 59">
              <a:extLst>
                <a:ext uri="{FF2B5EF4-FFF2-40B4-BE49-F238E27FC236}">
                  <a16:creationId xmlns:a16="http://schemas.microsoft.com/office/drawing/2014/main" id="{DEECD141-2BC9-48D5-9E7B-8A5625C018B1}"/>
                </a:ext>
              </a:extLst>
            </p:cNvPr>
            <p:cNvSpPr/>
            <p:nvPr/>
          </p:nvSpPr>
          <p:spPr>
            <a:xfrm>
              <a:off x="2433711" y="964720"/>
              <a:ext cx="115436" cy="131926"/>
            </a:xfrm>
            <a:custGeom>
              <a:avLst/>
              <a:gdLst>
                <a:gd name="connsiteX0" fmla="*/ 18415 w 115435"/>
                <a:gd name="connsiteY0" fmla="*/ 95921 h 131926"/>
                <a:gd name="connsiteX1" fmla="*/ 38204 w 115435"/>
                <a:gd name="connsiteY1" fmla="*/ 116260 h 131926"/>
                <a:gd name="connsiteX2" fmla="*/ 60191 w 115435"/>
                <a:gd name="connsiteY2" fmla="*/ 127804 h 131926"/>
                <a:gd name="connsiteX3" fmla="*/ 67337 w 115435"/>
                <a:gd name="connsiteY3" fmla="*/ 122856 h 131926"/>
                <a:gd name="connsiteX4" fmla="*/ 55244 w 115435"/>
                <a:gd name="connsiteY4" fmla="*/ 106915 h 131926"/>
                <a:gd name="connsiteX5" fmla="*/ 68986 w 115435"/>
                <a:gd name="connsiteY5" fmla="*/ 106915 h 131926"/>
                <a:gd name="connsiteX6" fmla="*/ 84378 w 115435"/>
                <a:gd name="connsiteY6" fmla="*/ 103067 h 131926"/>
                <a:gd name="connsiteX7" fmla="*/ 95372 w 115435"/>
                <a:gd name="connsiteY7" fmla="*/ 107465 h 131926"/>
                <a:gd name="connsiteX8" fmla="*/ 112962 w 115435"/>
                <a:gd name="connsiteY8" fmla="*/ 94822 h 131926"/>
                <a:gd name="connsiteX9" fmla="*/ 112962 w 115435"/>
                <a:gd name="connsiteY9" fmla="*/ 81080 h 131926"/>
                <a:gd name="connsiteX10" fmla="*/ 92623 w 115435"/>
                <a:gd name="connsiteY10" fmla="*/ 83828 h 131926"/>
                <a:gd name="connsiteX11" fmla="*/ 92623 w 115435"/>
                <a:gd name="connsiteY11" fmla="*/ 68437 h 131926"/>
                <a:gd name="connsiteX12" fmla="*/ 71185 w 115435"/>
                <a:gd name="connsiteY12" fmla="*/ 56344 h 131926"/>
                <a:gd name="connsiteX13" fmla="*/ 60191 w 115435"/>
                <a:gd name="connsiteY13" fmla="*/ 40402 h 131926"/>
                <a:gd name="connsiteX14" fmla="*/ 72834 w 115435"/>
                <a:gd name="connsiteY14" fmla="*/ 22812 h 131926"/>
                <a:gd name="connsiteX15" fmla="*/ 79980 w 115435"/>
                <a:gd name="connsiteY15" fmla="*/ 4123 h 131926"/>
                <a:gd name="connsiteX16" fmla="*/ 48648 w 115435"/>
                <a:gd name="connsiteY16" fmla="*/ 4123 h 131926"/>
                <a:gd name="connsiteX17" fmla="*/ 50847 w 115435"/>
                <a:gd name="connsiteY17" fmla="*/ 24461 h 131926"/>
                <a:gd name="connsiteX18" fmla="*/ 35455 w 115435"/>
                <a:gd name="connsiteY18" fmla="*/ 39303 h 131926"/>
                <a:gd name="connsiteX19" fmla="*/ 21163 w 115435"/>
                <a:gd name="connsiteY19" fmla="*/ 45899 h 131926"/>
                <a:gd name="connsiteX20" fmla="*/ 4123 w 115435"/>
                <a:gd name="connsiteY20" fmla="*/ 63490 h 131926"/>
                <a:gd name="connsiteX21" fmla="*/ 5772 w 115435"/>
                <a:gd name="connsiteY21" fmla="*/ 78881 h 131926"/>
                <a:gd name="connsiteX22" fmla="*/ 23362 w 115435"/>
                <a:gd name="connsiteY22" fmla="*/ 77232 h 13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35" h="131926">
                  <a:moveTo>
                    <a:pt x="18415" y="95921"/>
                  </a:moveTo>
                  <a:lnTo>
                    <a:pt x="38204" y="116260"/>
                  </a:lnTo>
                  <a:lnTo>
                    <a:pt x="60191" y="127804"/>
                  </a:lnTo>
                  <a:lnTo>
                    <a:pt x="67337" y="122856"/>
                  </a:lnTo>
                  <a:lnTo>
                    <a:pt x="55244" y="106915"/>
                  </a:lnTo>
                  <a:lnTo>
                    <a:pt x="68986" y="106915"/>
                  </a:lnTo>
                  <a:lnTo>
                    <a:pt x="84378" y="103067"/>
                  </a:lnTo>
                  <a:lnTo>
                    <a:pt x="95372" y="107465"/>
                  </a:lnTo>
                  <a:lnTo>
                    <a:pt x="112962" y="94822"/>
                  </a:lnTo>
                  <a:lnTo>
                    <a:pt x="112962" y="81080"/>
                  </a:lnTo>
                  <a:lnTo>
                    <a:pt x="92623" y="83828"/>
                  </a:lnTo>
                  <a:lnTo>
                    <a:pt x="92623" y="68437"/>
                  </a:lnTo>
                  <a:lnTo>
                    <a:pt x="71185" y="56344"/>
                  </a:lnTo>
                  <a:lnTo>
                    <a:pt x="60191" y="40402"/>
                  </a:lnTo>
                  <a:lnTo>
                    <a:pt x="72834" y="22812"/>
                  </a:lnTo>
                  <a:lnTo>
                    <a:pt x="79980" y="4123"/>
                  </a:lnTo>
                  <a:lnTo>
                    <a:pt x="48648" y="4123"/>
                  </a:lnTo>
                  <a:lnTo>
                    <a:pt x="50847" y="24461"/>
                  </a:lnTo>
                  <a:lnTo>
                    <a:pt x="35455" y="39303"/>
                  </a:lnTo>
                  <a:lnTo>
                    <a:pt x="21163" y="45899"/>
                  </a:lnTo>
                  <a:lnTo>
                    <a:pt x="4123" y="63490"/>
                  </a:lnTo>
                  <a:lnTo>
                    <a:pt x="5772" y="78881"/>
                  </a:lnTo>
                  <a:lnTo>
                    <a:pt x="23362" y="77232"/>
                  </a:lnTo>
                  <a:close/>
                </a:path>
              </a:pathLst>
            </a:custGeom>
            <a:grpFill/>
            <a:ln w="9525" cap="flat">
              <a:noFill/>
              <a:prstDash val="solid"/>
              <a:miter/>
            </a:ln>
          </p:spPr>
          <p:txBody>
            <a:bodyPr rtlCol="0" anchor="ctr"/>
            <a:lstStyle/>
            <a:p>
              <a:endParaRPr lang="fr-FR"/>
            </a:p>
          </p:txBody>
        </p:sp>
        <p:sp>
          <p:nvSpPr>
            <p:cNvPr id="61" name="Forme libre : forme 60">
              <a:extLst>
                <a:ext uri="{FF2B5EF4-FFF2-40B4-BE49-F238E27FC236}">
                  <a16:creationId xmlns:a16="http://schemas.microsoft.com/office/drawing/2014/main" id="{7CA2A63C-470C-41DD-9874-630FAB786049}"/>
                </a:ext>
              </a:extLst>
            </p:cNvPr>
            <p:cNvSpPr/>
            <p:nvPr/>
          </p:nvSpPr>
          <p:spPr>
            <a:xfrm>
              <a:off x="2546398" y="971866"/>
              <a:ext cx="54969" cy="32982"/>
            </a:xfrm>
            <a:custGeom>
              <a:avLst/>
              <a:gdLst>
                <a:gd name="connsiteX0" fmla="*/ 4123 w 54969"/>
                <a:gd name="connsiteY0" fmla="*/ 28859 h 32981"/>
                <a:gd name="connsiteX1" fmla="*/ 40952 w 54969"/>
                <a:gd name="connsiteY1" fmla="*/ 22812 h 32981"/>
                <a:gd name="connsiteX2" fmla="*/ 54145 w 54969"/>
                <a:gd name="connsiteY2" fmla="*/ 25011 h 32981"/>
                <a:gd name="connsiteX3" fmla="*/ 35455 w 54969"/>
                <a:gd name="connsiteY3" fmla="*/ 4123 h 32981"/>
                <a:gd name="connsiteX4" fmla="*/ 20613 w 54969"/>
                <a:gd name="connsiteY4" fmla="*/ 14017 h 3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9" h="32981">
                  <a:moveTo>
                    <a:pt x="4123" y="28859"/>
                  </a:moveTo>
                  <a:lnTo>
                    <a:pt x="40952" y="22812"/>
                  </a:lnTo>
                  <a:lnTo>
                    <a:pt x="54145" y="25011"/>
                  </a:lnTo>
                  <a:lnTo>
                    <a:pt x="35455" y="4123"/>
                  </a:lnTo>
                  <a:lnTo>
                    <a:pt x="20613" y="14017"/>
                  </a:lnTo>
                  <a:close/>
                </a:path>
              </a:pathLst>
            </a:custGeom>
            <a:grpFill/>
            <a:ln w="9525" cap="flat">
              <a:noFill/>
              <a:prstDash val="solid"/>
              <a:miter/>
            </a:ln>
          </p:spPr>
          <p:txBody>
            <a:bodyPr rtlCol="0" anchor="ctr"/>
            <a:lstStyle/>
            <a:p>
              <a:endParaRPr lang="fr-FR"/>
            </a:p>
          </p:txBody>
        </p:sp>
        <p:sp>
          <p:nvSpPr>
            <p:cNvPr id="62" name="Forme libre : forme 61">
              <a:extLst>
                <a:ext uri="{FF2B5EF4-FFF2-40B4-BE49-F238E27FC236}">
                  <a16:creationId xmlns:a16="http://schemas.microsoft.com/office/drawing/2014/main" id="{BDE04A82-B1EC-4C94-A602-1916E6495C35}"/>
                </a:ext>
              </a:extLst>
            </p:cNvPr>
            <p:cNvSpPr/>
            <p:nvPr/>
          </p:nvSpPr>
          <p:spPr>
            <a:xfrm>
              <a:off x="3118079" y="1164808"/>
              <a:ext cx="65963" cy="54969"/>
            </a:xfrm>
            <a:custGeom>
              <a:avLst/>
              <a:gdLst>
                <a:gd name="connsiteX0" fmla="*/ 26660 w 65963"/>
                <a:gd name="connsiteY0" fmla="*/ 55244 h 54969"/>
                <a:gd name="connsiteX1" fmla="*/ 49747 w 65963"/>
                <a:gd name="connsiteY1" fmla="*/ 42601 h 54969"/>
                <a:gd name="connsiteX2" fmla="*/ 62390 w 65963"/>
                <a:gd name="connsiteY2" fmla="*/ 27210 h 54969"/>
                <a:gd name="connsiteX3" fmla="*/ 26660 w 65963"/>
                <a:gd name="connsiteY3" fmla="*/ 4123 h 54969"/>
                <a:gd name="connsiteX4" fmla="*/ 4123 w 65963"/>
                <a:gd name="connsiteY4" fmla="*/ 9070 h 54969"/>
                <a:gd name="connsiteX5" fmla="*/ 16216 w 65963"/>
                <a:gd name="connsiteY5" fmla="*/ 27759 h 54969"/>
                <a:gd name="connsiteX6" fmla="*/ 12918 w 65963"/>
                <a:gd name="connsiteY6" fmla="*/ 41502 h 54969"/>
                <a:gd name="connsiteX7" fmla="*/ 25561 w 65963"/>
                <a:gd name="connsiteY7" fmla="*/ 43151 h 54969"/>
                <a:gd name="connsiteX8" fmla="*/ 15117 w 65963"/>
                <a:gd name="connsiteY8" fmla="*/ 49747 h 54969"/>
                <a:gd name="connsiteX9" fmla="*/ 26660 w 65963"/>
                <a:gd name="connsiteY9" fmla="*/ 55244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3" h="54969">
                  <a:moveTo>
                    <a:pt x="26660" y="55244"/>
                  </a:moveTo>
                  <a:lnTo>
                    <a:pt x="49747" y="42601"/>
                  </a:lnTo>
                  <a:cubicBezTo>
                    <a:pt x="49747" y="42601"/>
                    <a:pt x="66788" y="28859"/>
                    <a:pt x="62390" y="27210"/>
                  </a:cubicBezTo>
                  <a:cubicBezTo>
                    <a:pt x="57993" y="25561"/>
                    <a:pt x="26660" y="4123"/>
                    <a:pt x="26660" y="4123"/>
                  </a:cubicBezTo>
                  <a:lnTo>
                    <a:pt x="4123" y="9070"/>
                  </a:lnTo>
                  <a:lnTo>
                    <a:pt x="16216" y="27759"/>
                  </a:lnTo>
                  <a:lnTo>
                    <a:pt x="12918" y="41502"/>
                  </a:lnTo>
                  <a:lnTo>
                    <a:pt x="25561" y="43151"/>
                  </a:lnTo>
                  <a:lnTo>
                    <a:pt x="15117" y="49747"/>
                  </a:lnTo>
                  <a:lnTo>
                    <a:pt x="26660" y="55244"/>
                  </a:lnTo>
                  <a:close/>
                </a:path>
              </a:pathLst>
            </a:custGeom>
            <a:grpFill/>
            <a:ln w="9525" cap="flat">
              <a:noFill/>
              <a:prstDash val="solid"/>
              <a:miter/>
            </a:ln>
          </p:spPr>
          <p:txBody>
            <a:bodyPr rtlCol="0" anchor="ctr"/>
            <a:lstStyle/>
            <a:p>
              <a:endParaRPr lang="fr-FR"/>
            </a:p>
          </p:txBody>
        </p:sp>
        <p:sp>
          <p:nvSpPr>
            <p:cNvPr id="63" name="Forme libre : forme 62">
              <a:extLst>
                <a:ext uri="{FF2B5EF4-FFF2-40B4-BE49-F238E27FC236}">
                  <a16:creationId xmlns:a16="http://schemas.microsoft.com/office/drawing/2014/main" id="{F9FD8E69-F62C-4D4A-B68D-89C65F26E79B}"/>
                </a:ext>
              </a:extLst>
            </p:cNvPr>
            <p:cNvSpPr/>
            <p:nvPr/>
          </p:nvSpPr>
          <p:spPr>
            <a:xfrm>
              <a:off x="3132921" y="1025736"/>
              <a:ext cx="137423" cy="153914"/>
            </a:xfrm>
            <a:custGeom>
              <a:avLst/>
              <a:gdLst>
                <a:gd name="connsiteX0" fmla="*/ 49197 w 137423"/>
                <a:gd name="connsiteY0" fmla="*/ 154739 h 153914"/>
                <a:gd name="connsiteX1" fmla="*/ 76682 w 137423"/>
                <a:gd name="connsiteY1" fmla="*/ 128903 h 153914"/>
                <a:gd name="connsiteX2" fmla="*/ 96471 w 137423"/>
                <a:gd name="connsiteY2" fmla="*/ 128903 h 153914"/>
                <a:gd name="connsiteX3" fmla="*/ 120657 w 137423"/>
                <a:gd name="connsiteY3" fmla="*/ 117909 h 153914"/>
                <a:gd name="connsiteX4" fmla="*/ 115710 w 137423"/>
                <a:gd name="connsiteY4" fmla="*/ 84378 h 153914"/>
                <a:gd name="connsiteX5" fmla="*/ 138248 w 137423"/>
                <a:gd name="connsiteY5" fmla="*/ 84378 h 153914"/>
                <a:gd name="connsiteX6" fmla="*/ 99769 w 137423"/>
                <a:gd name="connsiteY6" fmla="*/ 33256 h 153914"/>
                <a:gd name="connsiteX7" fmla="*/ 87126 w 137423"/>
                <a:gd name="connsiteY7" fmla="*/ 4123 h 153914"/>
                <a:gd name="connsiteX8" fmla="*/ 68986 w 137423"/>
                <a:gd name="connsiteY8" fmla="*/ 14017 h 153914"/>
                <a:gd name="connsiteX9" fmla="*/ 66238 w 137423"/>
                <a:gd name="connsiteY9" fmla="*/ 31058 h 153914"/>
                <a:gd name="connsiteX10" fmla="*/ 36005 w 137423"/>
                <a:gd name="connsiteY10" fmla="*/ 44800 h 153914"/>
                <a:gd name="connsiteX11" fmla="*/ 27210 w 137423"/>
                <a:gd name="connsiteY11" fmla="*/ 72285 h 153914"/>
                <a:gd name="connsiteX12" fmla="*/ 45350 w 137423"/>
                <a:gd name="connsiteY12" fmla="*/ 77232 h 153914"/>
                <a:gd name="connsiteX13" fmla="*/ 25561 w 137423"/>
                <a:gd name="connsiteY13" fmla="*/ 101968 h 153914"/>
                <a:gd name="connsiteX14" fmla="*/ 4123 w 137423"/>
                <a:gd name="connsiteY14" fmla="*/ 121207 h 153914"/>
                <a:gd name="connsiteX15" fmla="*/ 29958 w 137423"/>
                <a:gd name="connsiteY15" fmla="*/ 132201 h 153914"/>
                <a:gd name="connsiteX16" fmla="*/ 49197 w 137423"/>
                <a:gd name="connsiteY16" fmla="*/ 154739 h 1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423" h="153914">
                  <a:moveTo>
                    <a:pt x="49197" y="154739"/>
                  </a:moveTo>
                  <a:lnTo>
                    <a:pt x="76682" y="128903"/>
                  </a:lnTo>
                  <a:cubicBezTo>
                    <a:pt x="76682" y="128903"/>
                    <a:pt x="93723" y="128903"/>
                    <a:pt x="96471" y="128903"/>
                  </a:cubicBezTo>
                  <a:cubicBezTo>
                    <a:pt x="99220" y="128903"/>
                    <a:pt x="120657" y="117909"/>
                    <a:pt x="120657" y="117909"/>
                  </a:cubicBezTo>
                  <a:lnTo>
                    <a:pt x="115710" y="84378"/>
                  </a:lnTo>
                  <a:lnTo>
                    <a:pt x="138248" y="84378"/>
                  </a:lnTo>
                  <a:lnTo>
                    <a:pt x="99769" y="33256"/>
                  </a:lnTo>
                  <a:lnTo>
                    <a:pt x="87126" y="4123"/>
                  </a:lnTo>
                  <a:lnTo>
                    <a:pt x="68986" y="14017"/>
                  </a:lnTo>
                  <a:lnTo>
                    <a:pt x="66238" y="31058"/>
                  </a:lnTo>
                  <a:lnTo>
                    <a:pt x="36005" y="44800"/>
                  </a:lnTo>
                  <a:lnTo>
                    <a:pt x="27210" y="72285"/>
                  </a:lnTo>
                  <a:lnTo>
                    <a:pt x="45350" y="77232"/>
                  </a:lnTo>
                  <a:lnTo>
                    <a:pt x="25561" y="101968"/>
                  </a:lnTo>
                  <a:lnTo>
                    <a:pt x="4123" y="121207"/>
                  </a:lnTo>
                  <a:lnTo>
                    <a:pt x="29958" y="132201"/>
                  </a:lnTo>
                  <a:lnTo>
                    <a:pt x="49197" y="154739"/>
                  </a:lnTo>
                  <a:close/>
                </a:path>
              </a:pathLst>
            </a:custGeom>
            <a:grpFill/>
            <a:ln w="9525" cap="flat">
              <a:noFill/>
              <a:prstDash val="solid"/>
              <a:miter/>
            </a:ln>
          </p:spPr>
          <p:txBody>
            <a:bodyPr rtlCol="0" anchor="ctr"/>
            <a:lstStyle/>
            <a:p>
              <a:endParaRPr lang="fr-FR"/>
            </a:p>
          </p:txBody>
        </p:sp>
        <p:sp>
          <p:nvSpPr>
            <p:cNvPr id="64" name="Forme libre : forme 63">
              <a:extLst>
                <a:ext uri="{FF2B5EF4-FFF2-40B4-BE49-F238E27FC236}">
                  <a16:creationId xmlns:a16="http://schemas.microsoft.com/office/drawing/2014/main" id="{15CDA7D4-D34F-4A0D-8666-51BACB43665E}"/>
                </a:ext>
              </a:extLst>
            </p:cNvPr>
            <p:cNvSpPr/>
            <p:nvPr/>
          </p:nvSpPr>
          <p:spPr>
            <a:xfrm>
              <a:off x="3177446" y="1159861"/>
              <a:ext cx="126429" cy="137423"/>
            </a:xfrm>
            <a:custGeom>
              <a:avLst/>
              <a:gdLst>
                <a:gd name="connsiteX0" fmla="*/ 12368 w 126429"/>
                <a:gd name="connsiteY0" fmla="*/ 62940 h 137423"/>
                <a:gd name="connsiteX1" fmla="*/ 4123 w 126429"/>
                <a:gd name="connsiteY1" fmla="*/ 49747 h 137423"/>
                <a:gd name="connsiteX2" fmla="*/ 22812 w 126429"/>
                <a:gd name="connsiteY2" fmla="*/ 33256 h 137423"/>
                <a:gd name="connsiteX3" fmla="*/ 26110 w 126429"/>
                <a:gd name="connsiteY3" fmla="*/ 16216 h 137423"/>
                <a:gd name="connsiteX4" fmla="*/ 61291 w 126429"/>
                <a:gd name="connsiteY4" fmla="*/ 7421 h 137423"/>
                <a:gd name="connsiteX5" fmla="*/ 81629 w 126429"/>
                <a:gd name="connsiteY5" fmla="*/ 4123 h 137423"/>
                <a:gd name="connsiteX6" fmla="*/ 87676 w 126429"/>
                <a:gd name="connsiteY6" fmla="*/ 28859 h 137423"/>
                <a:gd name="connsiteX7" fmla="*/ 99769 w 126429"/>
                <a:gd name="connsiteY7" fmla="*/ 13467 h 137423"/>
                <a:gd name="connsiteX8" fmla="*/ 122307 w 126429"/>
                <a:gd name="connsiteY8" fmla="*/ 27210 h 137423"/>
                <a:gd name="connsiteX9" fmla="*/ 126704 w 126429"/>
                <a:gd name="connsiteY9" fmla="*/ 58542 h 137423"/>
                <a:gd name="connsiteX10" fmla="*/ 119009 w 126429"/>
                <a:gd name="connsiteY10" fmla="*/ 84928 h 137423"/>
                <a:gd name="connsiteX11" fmla="*/ 109664 w 126429"/>
                <a:gd name="connsiteY11" fmla="*/ 95372 h 137423"/>
                <a:gd name="connsiteX12" fmla="*/ 116260 w 126429"/>
                <a:gd name="connsiteY12" fmla="*/ 109114 h 137423"/>
                <a:gd name="connsiteX13" fmla="*/ 122307 w 126429"/>
                <a:gd name="connsiteY13" fmla="*/ 118459 h 137423"/>
                <a:gd name="connsiteX14" fmla="*/ 115710 w 126429"/>
                <a:gd name="connsiteY14" fmla="*/ 136599 h 137423"/>
                <a:gd name="connsiteX15" fmla="*/ 79980 w 126429"/>
                <a:gd name="connsiteY15" fmla="*/ 136599 h 137423"/>
                <a:gd name="connsiteX16" fmla="*/ 67337 w 126429"/>
                <a:gd name="connsiteY16" fmla="*/ 123956 h 137423"/>
                <a:gd name="connsiteX17" fmla="*/ 28859 w 126429"/>
                <a:gd name="connsiteY17" fmla="*/ 113512 h 137423"/>
                <a:gd name="connsiteX18" fmla="*/ 14017 w 126429"/>
                <a:gd name="connsiteY18" fmla="*/ 88775 h 137423"/>
                <a:gd name="connsiteX19" fmla="*/ 12368 w 126429"/>
                <a:gd name="connsiteY19" fmla="*/ 62940 h 13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29" h="137423">
                  <a:moveTo>
                    <a:pt x="12368" y="62940"/>
                  </a:moveTo>
                  <a:lnTo>
                    <a:pt x="4123" y="49747"/>
                  </a:lnTo>
                  <a:lnTo>
                    <a:pt x="22812" y="33256"/>
                  </a:lnTo>
                  <a:lnTo>
                    <a:pt x="26110" y="16216"/>
                  </a:lnTo>
                  <a:lnTo>
                    <a:pt x="61291" y="7421"/>
                  </a:lnTo>
                  <a:lnTo>
                    <a:pt x="81629" y="4123"/>
                  </a:lnTo>
                  <a:lnTo>
                    <a:pt x="87676" y="28859"/>
                  </a:lnTo>
                  <a:lnTo>
                    <a:pt x="99769" y="13467"/>
                  </a:lnTo>
                  <a:lnTo>
                    <a:pt x="122307" y="27210"/>
                  </a:lnTo>
                  <a:lnTo>
                    <a:pt x="126704" y="58542"/>
                  </a:lnTo>
                  <a:lnTo>
                    <a:pt x="119009" y="84928"/>
                  </a:lnTo>
                  <a:lnTo>
                    <a:pt x="109664" y="95372"/>
                  </a:lnTo>
                  <a:lnTo>
                    <a:pt x="116260" y="109114"/>
                  </a:lnTo>
                  <a:lnTo>
                    <a:pt x="122307" y="118459"/>
                  </a:lnTo>
                  <a:lnTo>
                    <a:pt x="115710" y="136599"/>
                  </a:lnTo>
                  <a:lnTo>
                    <a:pt x="79980" y="136599"/>
                  </a:lnTo>
                  <a:cubicBezTo>
                    <a:pt x="79980" y="136599"/>
                    <a:pt x="69536" y="123956"/>
                    <a:pt x="67337" y="123956"/>
                  </a:cubicBezTo>
                  <a:cubicBezTo>
                    <a:pt x="64589" y="123956"/>
                    <a:pt x="28859" y="113512"/>
                    <a:pt x="28859" y="113512"/>
                  </a:cubicBezTo>
                  <a:lnTo>
                    <a:pt x="14017" y="88775"/>
                  </a:lnTo>
                  <a:lnTo>
                    <a:pt x="12368" y="62940"/>
                  </a:lnTo>
                  <a:close/>
                </a:path>
              </a:pathLst>
            </a:custGeom>
            <a:grpFill/>
            <a:ln w="9525" cap="flat">
              <a:noFill/>
              <a:prstDash val="solid"/>
              <a:miter/>
            </a:ln>
          </p:spPr>
          <p:txBody>
            <a:bodyPr rtlCol="0" anchor="ctr"/>
            <a:lstStyle/>
            <a:p>
              <a:endParaRPr lang="fr-FR"/>
            </a:p>
          </p:txBody>
        </p:sp>
        <p:sp>
          <p:nvSpPr>
            <p:cNvPr id="65" name="Forme libre : forme 64">
              <a:extLst>
                <a:ext uri="{FF2B5EF4-FFF2-40B4-BE49-F238E27FC236}">
                  <a16:creationId xmlns:a16="http://schemas.microsoft.com/office/drawing/2014/main" id="{EC7C9A42-D176-46B6-87FF-9E90A2026D53}"/>
                </a:ext>
              </a:extLst>
            </p:cNvPr>
            <p:cNvSpPr/>
            <p:nvPr/>
          </p:nvSpPr>
          <p:spPr>
            <a:xfrm>
              <a:off x="3286835" y="1235169"/>
              <a:ext cx="126429" cy="137423"/>
            </a:xfrm>
            <a:custGeom>
              <a:avLst/>
              <a:gdLst>
                <a:gd name="connsiteX0" fmla="*/ 4123 w 126429"/>
                <a:gd name="connsiteY0" fmla="*/ 138248 h 137423"/>
                <a:gd name="connsiteX1" fmla="*/ 24461 w 126429"/>
                <a:gd name="connsiteY1" fmla="*/ 138248 h 137423"/>
                <a:gd name="connsiteX2" fmla="*/ 30508 w 126429"/>
                <a:gd name="connsiteY2" fmla="*/ 127254 h 137423"/>
                <a:gd name="connsiteX3" fmla="*/ 57993 w 126429"/>
                <a:gd name="connsiteY3" fmla="*/ 119009 h 137423"/>
                <a:gd name="connsiteX4" fmla="*/ 79430 w 126429"/>
                <a:gd name="connsiteY4" fmla="*/ 119009 h 137423"/>
                <a:gd name="connsiteX5" fmla="*/ 90424 w 126429"/>
                <a:gd name="connsiteY5" fmla="*/ 114061 h 137423"/>
                <a:gd name="connsiteX6" fmla="*/ 106915 w 126429"/>
                <a:gd name="connsiteY6" fmla="*/ 105816 h 137423"/>
                <a:gd name="connsiteX7" fmla="*/ 122307 w 126429"/>
                <a:gd name="connsiteY7" fmla="*/ 84378 h 137423"/>
                <a:gd name="connsiteX8" fmla="*/ 103617 w 126429"/>
                <a:gd name="connsiteY8" fmla="*/ 49747 h 137423"/>
                <a:gd name="connsiteX9" fmla="*/ 88226 w 126429"/>
                <a:gd name="connsiteY9" fmla="*/ 23912 h 137423"/>
                <a:gd name="connsiteX10" fmla="*/ 66788 w 126429"/>
                <a:gd name="connsiteY10" fmla="*/ 45350 h 137423"/>
                <a:gd name="connsiteX11" fmla="*/ 74483 w 126429"/>
                <a:gd name="connsiteY11" fmla="*/ 10719 h 137423"/>
                <a:gd name="connsiteX12" fmla="*/ 54694 w 126429"/>
                <a:gd name="connsiteY12" fmla="*/ 4123 h 137423"/>
                <a:gd name="connsiteX13" fmla="*/ 39853 w 126429"/>
                <a:gd name="connsiteY13" fmla="*/ 19514 h 137423"/>
                <a:gd name="connsiteX14" fmla="*/ 36554 w 126429"/>
                <a:gd name="connsiteY14" fmla="*/ 50847 h 137423"/>
                <a:gd name="connsiteX15" fmla="*/ 33256 w 126429"/>
                <a:gd name="connsiteY15" fmla="*/ 72285 h 137423"/>
                <a:gd name="connsiteX16" fmla="*/ 9070 w 126429"/>
                <a:gd name="connsiteY16" fmla="*/ 105266 h 137423"/>
                <a:gd name="connsiteX17" fmla="*/ 4123 w 126429"/>
                <a:gd name="connsiteY17" fmla="*/ 138248 h 13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429" h="137423">
                  <a:moveTo>
                    <a:pt x="4123" y="138248"/>
                  </a:moveTo>
                  <a:lnTo>
                    <a:pt x="24461" y="138248"/>
                  </a:lnTo>
                  <a:lnTo>
                    <a:pt x="30508" y="127254"/>
                  </a:lnTo>
                  <a:lnTo>
                    <a:pt x="57993" y="119009"/>
                  </a:lnTo>
                  <a:lnTo>
                    <a:pt x="79430" y="119009"/>
                  </a:lnTo>
                  <a:lnTo>
                    <a:pt x="90424" y="114061"/>
                  </a:lnTo>
                  <a:lnTo>
                    <a:pt x="106915" y="105816"/>
                  </a:lnTo>
                  <a:lnTo>
                    <a:pt x="122307" y="84378"/>
                  </a:lnTo>
                  <a:cubicBezTo>
                    <a:pt x="122307" y="84378"/>
                    <a:pt x="106915" y="53045"/>
                    <a:pt x="103617" y="49747"/>
                  </a:cubicBezTo>
                  <a:cubicBezTo>
                    <a:pt x="100319" y="46449"/>
                    <a:pt x="88226" y="23912"/>
                    <a:pt x="88226" y="23912"/>
                  </a:cubicBezTo>
                  <a:lnTo>
                    <a:pt x="66788" y="45350"/>
                  </a:lnTo>
                  <a:lnTo>
                    <a:pt x="74483" y="10719"/>
                  </a:lnTo>
                  <a:lnTo>
                    <a:pt x="54694" y="4123"/>
                  </a:lnTo>
                  <a:lnTo>
                    <a:pt x="39853" y="19514"/>
                  </a:lnTo>
                  <a:lnTo>
                    <a:pt x="36554" y="50847"/>
                  </a:lnTo>
                  <a:cubicBezTo>
                    <a:pt x="36554" y="50847"/>
                    <a:pt x="43151" y="68437"/>
                    <a:pt x="33256" y="72285"/>
                  </a:cubicBezTo>
                  <a:cubicBezTo>
                    <a:pt x="22812" y="76132"/>
                    <a:pt x="9070" y="105266"/>
                    <a:pt x="9070" y="105266"/>
                  </a:cubicBezTo>
                  <a:lnTo>
                    <a:pt x="4123" y="138248"/>
                  </a:lnTo>
                  <a:close/>
                </a:path>
              </a:pathLst>
            </a:custGeom>
            <a:grpFill/>
            <a:ln w="9525" cap="flat">
              <a:noFill/>
              <a:prstDash val="solid"/>
              <a:miter/>
            </a:ln>
          </p:spPr>
          <p:txBody>
            <a:bodyPr rtlCol="0" anchor="ctr"/>
            <a:lstStyle/>
            <a:p>
              <a:endParaRPr lang="fr-FR"/>
            </a:p>
          </p:txBody>
        </p:sp>
        <p:sp>
          <p:nvSpPr>
            <p:cNvPr id="66" name="Forme libre : forme 65">
              <a:extLst>
                <a:ext uri="{FF2B5EF4-FFF2-40B4-BE49-F238E27FC236}">
                  <a16:creationId xmlns:a16="http://schemas.microsoft.com/office/drawing/2014/main" id="{311849C2-DB24-4407-B7F1-B14EBA96DD75}"/>
                </a:ext>
              </a:extLst>
            </p:cNvPr>
            <p:cNvSpPr/>
            <p:nvPr/>
          </p:nvSpPr>
          <p:spPr>
            <a:xfrm>
              <a:off x="4023423" y="1511664"/>
              <a:ext cx="159411" cy="126429"/>
            </a:xfrm>
            <a:custGeom>
              <a:avLst/>
              <a:gdLst>
                <a:gd name="connsiteX0" fmla="*/ 31607 w 159410"/>
                <a:gd name="connsiteY0" fmla="*/ 120658 h 126429"/>
                <a:gd name="connsiteX1" fmla="*/ 55244 w 159410"/>
                <a:gd name="connsiteY1" fmla="*/ 97021 h 126429"/>
                <a:gd name="connsiteX2" fmla="*/ 70086 w 159410"/>
                <a:gd name="connsiteY2" fmla="*/ 112412 h 126429"/>
                <a:gd name="connsiteX3" fmla="*/ 97571 w 159410"/>
                <a:gd name="connsiteY3" fmla="*/ 95922 h 126429"/>
                <a:gd name="connsiteX4" fmla="*/ 133301 w 159410"/>
                <a:gd name="connsiteY4" fmla="*/ 106915 h 126429"/>
                <a:gd name="connsiteX5" fmla="*/ 125055 w 159410"/>
                <a:gd name="connsiteY5" fmla="*/ 86027 h 126429"/>
                <a:gd name="connsiteX6" fmla="*/ 151990 w 159410"/>
                <a:gd name="connsiteY6" fmla="*/ 86027 h 126429"/>
                <a:gd name="connsiteX7" fmla="*/ 159136 w 159410"/>
                <a:gd name="connsiteY7" fmla="*/ 54145 h 126429"/>
                <a:gd name="connsiteX8" fmla="*/ 111313 w 159410"/>
                <a:gd name="connsiteY8" fmla="*/ 54145 h 126429"/>
                <a:gd name="connsiteX9" fmla="*/ 102518 w 159410"/>
                <a:gd name="connsiteY9" fmla="*/ 28309 h 126429"/>
                <a:gd name="connsiteX10" fmla="*/ 83828 w 159410"/>
                <a:gd name="connsiteY10" fmla="*/ 4123 h 126429"/>
                <a:gd name="connsiteX11" fmla="*/ 71735 w 159410"/>
                <a:gd name="connsiteY11" fmla="*/ 40952 h 126429"/>
                <a:gd name="connsiteX12" fmla="*/ 28309 w 159410"/>
                <a:gd name="connsiteY12" fmla="*/ 9070 h 126429"/>
                <a:gd name="connsiteX13" fmla="*/ 4123 w 159410"/>
                <a:gd name="connsiteY13" fmla="*/ 44250 h 126429"/>
                <a:gd name="connsiteX14" fmla="*/ 4123 w 159410"/>
                <a:gd name="connsiteY14" fmla="*/ 92623 h 126429"/>
                <a:gd name="connsiteX15" fmla="*/ 31607 w 159410"/>
                <a:gd name="connsiteY15" fmla="*/ 126155 h 12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410" h="126429">
                  <a:moveTo>
                    <a:pt x="31607" y="120658"/>
                  </a:moveTo>
                  <a:lnTo>
                    <a:pt x="55244" y="97021"/>
                  </a:lnTo>
                  <a:lnTo>
                    <a:pt x="70086" y="112412"/>
                  </a:lnTo>
                  <a:lnTo>
                    <a:pt x="97571" y="95922"/>
                  </a:lnTo>
                  <a:lnTo>
                    <a:pt x="133301" y="106915"/>
                  </a:lnTo>
                  <a:lnTo>
                    <a:pt x="125055" y="86027"/>
                  </a:lnTo>
                  <a:lnTo>
                    <a:pt x="151990" y="86027"/>
                  </a:lnTo>
                  <a:lnTo>
                    <a:pt x="159136" y="54145"/>
                  </a:lnTo>
                  <a:lnTo>
                    <a:pt x="111313" y="54145"/>
                  </a:lnTo>
                  <a:lnTo>
                    <a:pt x="102518" y="28309"/>
                  </a:lnTo>
                  <a:lnTo>
                    <a:pt x="83828" y="4123"/>
                  </a:lnTo>
                  <a:lnTo>
                    <a:pt x="71735" y="40952"/>
                  </a:lnTo>
                  <a:lnTo>
                    <a:pt x="28309" y="9070"/>
                  </a:lnTo>
                  <a:lnTo>
                    <a:pt x="4123" y="44250"/>
                  </a:lnTo>
                  <a:lnTo>
                    <a:pt x="4123" y="92623"/>
                  </a:lnTo>
                  <a:lnTo>
                    <a:pt x="31607" y="126155"/>
                  </a:lnTo>
                  <a:close/>
                </a:path>
              </a:pathLst>
            </a:custGeom>
            <a:grpFill/>
            <a:ln w="9525" cap="flat">
              <a:noFill/>
              <a:prstDash val="solid"/>
              <a:miter/>
            </a:ln>
          </p:spPr>
          <p:txBody>
            <a:bodyPr rtlCol="0" anchor="ctr"/>
            <a:lstStyle/>
            <a:p>
              <a:endParaRPr lang="fr-FR"/>
            </a:p>
          </p:txBody>
        </p:sp>
        <p:sp>
          <p:nvSpPr>
            <p:cNvPr id="67" name="Forme libre : forme 66">
              <a:extLst>
                <a:ext uri="{FF2B5EF4-FFF2-40B4-BE49-F238E27FC236}">
                  <a16:creationId xmlns:a16="http://schemas.microsoft.com/office/drawing/2014/main" id="{B59E6512-964A-4C03-9B68-30FA04985A88}"/>
                </a:ext>
              </a:extLst>
            </p:cNvPr>
            <p:cNvSpPr/>
            <p:nvPr/>
          </p:nvSpPr>
          <p:spPr>
            <a:xfrm>
              <a:off x="4202623" y="1561137"/>
              <a:ext cx="87951" cy="71460"/>
            </a:xfrm>
            <a:custGeom>
              <a:avLst/>
              <a:gdLst>
                <a:gd name="connsiteX0" fmla="*/ 5772 w 87950"/>
                <a:gd name="connsiteY0" fmla="*/ 38204 h 71460"/>
                <a:gd name="connsiteX1" fmla="*/ 34356 w 87950"/>
                <a:gd name="connsiteY1" fmla="*/ 51396 h 71460"/>
                <a:gd name="connsiteX2" fmla="*/ 40402 w 87950"/>
                <a:gd name="connsiteY2" fmla="*/ 65139 h 71460"/>
                <a:gd name="connsiteX3" fmla="*/ 64589 w 87950"/>
                <a:gd name="connsiteY3" fmla="*/ 67337 h 71460"/>
                <a:gd name="connsiteX4" fmla="*/ 83828 w 87950"/>
                <a:gd name="connsiteY4" fmla="*/ 56344 h 71460"/>
                <a:gd name="connsiteX5" fmla="*/ 88226 w 87950"/>
                <a:gd name="connsiteY5" fmla="*/ 40952 h 71460"/>
                <a:gd name="connsiteX6" fmla="*/ 64589 w 87950"/>
                <a:gd name="connsiteY6" fmla="*/ 29958 h 71460"/>
                <a:gd name="connsiteX7" fmla="*/ 34356 w 87950"/>
                <a:gd name="connsiteY7" fmla="*/ 22812 h 71460"/>
                <a:gd name="connsiteX8" fmla="*/ 26110 w 87950"/>
                <a:gd name="connsiteY8" fmla="*/ 15666 h 71460"/>
                <a:gd name="connsiteX9" fmla="*/ 12918 w 87950"/>
                <a:gd name="connsiteY9" fmla="*/ 18415 h 71460"/>
                <a:gd name="connsiteX10" fmla="*/ 4123 w 87950"/>
                <a:gd name="connsiteY10" fmla="*/ 4123 h 71460"/>
                <a:gd name="connsiteX11" fmla="*/ 5772 w 87950"/>
                <a:gd name="connsiteY11" fmla="*/ 38204 h 7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50" h="71460">
                  <a:moveTo>
                    <a:pt x="5772" y="38204"/>
                  </a:moveTo>
                  <a:lnTo>
                    <a:pt x="34356" y="51396"/>
                  </a:lnTo>
                  <a:lnTo>
                    <a:pt x="40402" y="65139"/>
                  </a:lnTo>
                  <a:lnTo>
                    <a:pt x="64589" y="67337"/>
                  </a:lnTo>
                  <a:lnTo>
                    <a:pt x="83828" y="56344"/>
                  </a:lnTo>
                  <a:lnTo>
                    <a:pt x="88226" y="40952"/>
                  </a:lnTo>
                  <a:cubicBezTo>
                    <a:pt x="88226" y="40952"/>
                    <a:pt x="68437" y="30508"/>
                    <a:pt x="64589" y="29958"/>
                  </a:cubicBezTo>
                  <a:cubicBezTo>
                    <a:pt x="61291" y="29409"/>
                    <a:pt x="34356" y="22812"/>
                    <a:pt x="34356" y="22812"/>
                  </a:cubicBezTo>
                  <a:lnTo>
                    <a:pt x="26110" y="15666"/>
                  </a:lnTo>
                  <a:lnTo>
                    <a:pt x="12918" y="18415"/>
                  </a:lnTo>
                  <a:lnTo>
                    <a:pt x="4123" y="4123"/>
                  </a:lnTo>
                  <a:lnTo>
                    <a:pt x="5772" y="38204"/>
                  </a:lnTo>
                  <a:close/>
                </a:path>
              </a:pathLst>
            </a:custGeom>
            <a:grpFill/>
            <a:ln w="9525" cap="flat">
              <a:noFill/>
              <a:prstDash val="solid"/>
              <a:miter/>
            </a:ln>
          </p:spPr>
          <p:txBody>
            <a:bodyPr rtlCol="0" anchor="ctr"/>
            <a:lstStyle/>
            <a:p>
              <a:endParaRPr lang="fr-FR"/>
            </a:p>
          </p:txBody>
        </p:sp>
        <p:sp>
          <p:nvSpPr>
            <p:cNvPr id="68" name="Forme libre : forme 67">
              <a:extLst>
                <a:ext uri="{FF2B5EF4-FFF2-40B4-BE49-F238E27FC236}">
                  <a16:creationId xmlns:a16="http://schemas.microsoft.com/office/drawing/2014/main" id="{E6C214C5-7BA0-486C-B2B4-7503ED4105F4}"/>
                </a:ext>
              </a:extLst>
            </p:cNvPr>
            <p:cNvSpPr/>
            <p:nvPr/>
          </p:nvSpPr>
          <p:spPr>
            <a:xfrm>
              <a:off x="4077843" y="1674374"/>
              <a:ext cx="71460" cy="60466"/>
            </a:xfrm>
            <a:custGeom>
              <a:avLst/>
              <a:gdLst>
                <a:gd name="connsiteX0" fmla="*/ 26660 w 71460"/>
                <a:gd name="connsiteY0" fmla="*/ 40402 h 60466"/>
                <a:gd name="connsiteX1" fmla="*/ 27759 w 71460"/>
                <a:gd name="connsiteY1" fmla="*/ 40952 h 60466"/>
                <a:gd name="connsiteX2" fmla="*/ 55793 w 71460"/>
                <a:gd name="connsiteY2" fmla="*/ 49747 h 60466"/>
                <a:gd name="connsiteX3" fmla="*/ 65688 w 71460"/>
                <a:gd name="connsiteY3" fmla="*/ 56344 h 60466"/>
                <a:gd name="connsiteX4" fmla="*/ 67887 w 71460"/>
                <a:gd name="connsiteY4" fmla="*/ 39303 h 60466"/>
                <a:gd name="connsiteX5" fmla="*/ 58542 w 71460"/>
                <a:gd name="connsiteY5" fmla="*/ 21713 h 60466"/>
                <a:gd name="connsiteX6" fmla="*/ 43151 w 71460"/>
                <a:gd name="connsiteY6" fmla="*/ 4123 h 60466"/>
                <a:gd name="connsiteX7" fmla="*/ 6871 w 71460"/>
                <a:gd name="connsiteY7" fmla="*/ 26660 h 60466"/>
                <a:gd name="connsiteX8" fmla="*/ 4123 w 71460"/>
                <a:gd name="connsiteY8" fmla="*/ 42601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60" h="60466">
                  <a:moveTo>
                    <a:pt x="26660" y="40402"/>
                  </a:moveTo>
                  <a:lnTo>
                    <a:pt x="27759" y="40952"/>
                  </a:lnTo>
                  <a:lnTo>
                    <a:pt x="55793" y="49747"/>
                  </a:lnTo>
                  <a:lnTo>
                    <a:pt x="65688" y="56344"/>
                  </a:lnTo>
                  <a:lnTo>
                    <a:pt x="67887" y="39303"/>
                  </a:lnTo>
                  <a:lnTo>
                    <a:pt x="58542" y="21713"/>
                  </a:lnTo>
                  <a:lnTo>
                    <a:pt x="43151" y="4123"/>
                  </a:lnTo>
                  <a:lnTo>
                    <a:pt x="6871" y="26660"/>
                  </a:lnTo>
                  <a:lnTo>
                    <a:pt x="4123" y="42601"/>
                  </a:lnTo>
                  <a:close/>
                </a:path>
              </a:pathLst>
            </a:custGeom>
            <a:grpFill/>
            <a:ln w="9525" cap="flat">
              <a:noFill/>
              <a:prstDash val="solid"/>
              <a:miter/>
            </a:ln>
          </p:spPr>
          <p:txBody>
            <a:bodyPr rtlCol="0" anchor="ctr"/>
            <a:lstStyle/>
            <a:p>
              <a:endParaRPr lang="fr-FR"/>
            </a:p>
          </p:txBody>
        </p:sp>
        <p:sp>
          <p:nvSpPr>
            <p:cNvPr id="69" name="Forme libre : forme 68">
              <a:extLst>
                <a:ext uri="{FF2B5EF4-FFF2-40B4-BE49-F238E27FC236}">
                  <a16:creationId xmlns:a16="http://schemas.microsoft.com/office/drawing/2014/main" id="{C9E251B9-126F-47D2-9F9D-AF2CB706FF14}"/>
                </a:ext>
              </a:extLst>
            </p:cNvPr>
            <p:cNvSpPr/>
            <p:nvPr/>
          </p:nvSpPr>
          <p:spPr>
            <a:xfrm>
              <a:off x="4076194" y="1647988"/>
              <a:ext cx="32982" cy="38479"/>
            </a:xfrm>
            <a:custGeom>
              <a:avLst/>
              <a:gdLst>
                <a:gd name="connsiteX0" fmla="*/ 10719 w 32981"/>
                <a:gd name="connsiteY0" fmla="*/ 34356 h 38478"/>
                <a:gd name="connsiteX1" fmla="*/ 19514 w 32981"/>
                <a:gd name="connsiteY1" fmla="*/ 21713 h 38478"/>
                <a:gd name="connsiteX2" fmla="*/ 28859 w 32981"/>
                <a:gd name="connsiteY2" fmla="*/ 26660 h 38478"/>
                <a:gd name="connsiteX3" fmla="*/ 28309 w 32981"/>
                <a:gd name="connsiteY3" fmla="*/ 8520 h 38478"/>
                <a:gd name="connsiteX4" fmla="*/ 15666 w 32981"/>
                <a:gd name="connsiteY4" fmla="*/ 4123 h 38478"/>
                <a:gd name="connsiteX5" fmla="*/ 4123 w 32981"/>
                <a:gd name="connsiteY5" fmla="*/ 13467 h 38478"/>
                <a:gd name="connsiteX6" fmla="*/ 10719 w 32981"/>
                <a:gd name="connsiteY6" fmla="*/ 34356 h 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1" h="38478">
                  <a:moveTo>
                    <a:pt x="10719" y="34356"/>
                  </a:moveTo>
                  <a:lnTo>
                    <a:pt x="19514" y="21713"/>
                  </a:lnTo>
                  <a:lnTo>
                    <a:pt x="28859" y="26660"/>
                  </a:lnTo>
                  <a:lnTo>
                    <a:pt x="28309" y="8520"/>
                  </a:lnTo>
                  <a:cubicBezTo>
                    <a:pt x="28309" y="8520"/>
                    <a:pt x="17865" y="4123"/>
                    <a:pt x="15666" y="4123"/>
                  </a:cubicBezTo>
                  <a:cubicBezTo>
                    <a:pt x="13467" y="4123"/>
                    <a:pt x="4123" y="13467"/>
                    <a:pt x="4123" y="13467"/>
                  </a:cubicBezTo>
                  <a:lnTo>
                    <a:pt x="10719" y="34356"/>
                  </a:lnTo>
                  <a:close/>
                </a:path>
              </a:pathLst>
            </a:custGeom>
            <a:grpFill/>
            <a:ln w="9525" cap="flat">
              <a:noFill/>
              <a:prstDash val="solid"/>
              <a:miter/>
            </a:ln>
          </p:spPr>
          <p:txBody>
            <a:bodyPr rtlCol="0" anchor="ctr"/>
            <a:lstStyle/>
            <a:p>
              <a:endParaRPr lang="fr-FR"/>
            </a:p>
          </p:txBody>
        </p:sp>
        <p:sp>
          <p:nvSpPr>
            <p:cNvPr id="70" name="Forme libre : forme 69">
              <a:extLst>
                <a:ext uri="{FF2B5EF4-FFF2-40B4-BE49-F238E27FC236}">
                  <a16:creationId xmlns:a16="http://schemas.microsoft.com/office/drawing/2014/main" id="{A0CD50C7-4182-4C5B-95FA-35D520CD9315}"/>
                </a:ext>
              </a:extLst>
            </p:cNvPr>
            <p:cNvSpPr/>
            <p:nvPr/>
          </p:nvSpPr>
          <p:spPr>
            <a:xfrm>
              <a:off x="2353455" y="1447900"/>
              <a:ext cx="346307" cy="434258"/>
            </a:xfrm>
            <a:custGeom>
              <a:avLst/>
              <a:gdLst>
                <a:gd name="connsiteX0" fmla="*/ 119558 w 346306"/>
                <a:gd name="connsiteY0" fmla="*/ 432334 h 434257"/>
                <a:gd name="connsiteX1" fmla="*/ 85478 w 346306"/>
                <a:gd name="connsiteY1" fmla="*/ 357575 h 434257"/>
                <a:gd name="connsiteX2" fmla="*/ 105816 w 346306"/>
                <a:gd name="connsiteY2" fmla="*/ 271274 h 434257"/>
                <a:gd name="connsiteX3" fmla="*/ 158587 w 346306"/>
                <a:gd name="connsiteY3" fmla="*/ 182773 h 434257"/>
                <a:gd name="connsiteX4" fmla="*/ 209708 w 346306"/>
                <a:gd name="connsiteY4" fmla="*/ 132751 h 434257"/>
                <a:gd name="connsiteX5" fmla="*/ 289963 w 346306"/>
                <a:gd name="connsiteY5" fmla="*/ 88775 h 434257"/>
                <a:gd name="connsiteX6" fmla="*/ 335588 w 346306"/>
                <a:gd name="connsiteY6" fmla="*/ 56893 h 434257"/>
                <a:gd name="connsiteX7" fmla="*/ 346032 w 346306"/>
                <a:gd name="connsiteY7" fmla="*/ 24461 h 434257"/>
                <a:gd name="connsiteX8" fmla="*/ 317448 w 346306"/>
                <a:gd name="connsiteY8" fmla="*/ 4123 h 434257"/>
                <a:gd name="connsiteX9" fmla="*/ 267975 w 346306"/>
                <a:gd name="connsiteY9" fmla="*/ 37654 h 434257"/>
                <a:gd name="connsiteX10" fmla="*/ 237193 w 346306"/>
                <a:gd name="connsiteY10" fmla="*/ 67337 h 434257"/>
                <a:gd name="connsiteX11" fmla="*/ 187171 w 346306"/>
                <a:gd name="connsiteY11" fmla="*/ 64039 h 434257"/>
                <a:gd name="connsiteX12" fmla="*/ 144844 w 346306"/>
                <a:gd name="connsiteY12" fmla="*/ 94272 h 434257"/>
                <a:gd name="connsiteX13" fmla="*/ 108015 w 346306"/>
                <a:gd name="connsiteY13" fmla="*/ 142096 h 434257"/>
                <a:gd name="connsiteX14" fmla="*/ 88776 w 346306"/>
                <a:gd name="connsiteY14" fmla="*/ 182773 h 434257"/>
                <a:gd name="connsiteX15" fmla="*/ 68437 w 346306"/>
                <a:gd name="connsiteY15" fmla="*/ 225649 h 434257"/>
                <a:gd name="connsiteX16" fmla="*/ 48648 w 346306"/>
                <a:gd name="connsiteY16" fmla="*/ 242689 h 434257"/>
                <a:gd name="connsiteX17" fmla="*/ 55794 w 346306"/>
                <a:gd name="connsiteY17" fmla="*/ 256982 h 434257"/>
                <a:gd name="connsiteX18" fmla="*/ 48648 w 346306"/>
                <a:gd name="connsiteY18" fmla="*/ 280069 h 434257"/>
                <a:gd name="connsiteX19" fmla="*/ 18964 w 346306"/>
                <a:gd name="connsiteY19" fmla="*/ 299308 h 434257"/>
                <a:gd name="connsiteX20" fmla="*/ 26110 w 346306"/>
                <a:gd name="connsiteY20" fmla="*/ 324044 h 434257"/>
                <a:gd name="connsiteX21" fmla="*/ 15666 w 346306"/>
                <a:gd name="connsiteY21" fmla="*/ 348780 h 434257"/>
                <a:gd name="connsiteX22" fmla="*/ 6322 w 346306"/>
                <a:gd name="connsiteY22" fmla="*/ 347681 h 434257"/>
                <a:gd name="connsiteX23" fmla="*/ 4123 w 346306"/>
                <a:gd name="connsiteY23" fmla="*/ 381762 h 434257"/>
                <a:gd name="connsiteX24" fmla="*/ 30508 w 346306"/>
                <a:gd name="connsiteY24" fmla="*/ 403200 h 434257"/>
                <a:gd name="connsiteX25" fmla="*/ 55794 w 346306"/>
                <a:gd name="connsiteY25" fmla="*/ 426287 h 434257"/>
                <a:gd name="connsiteX26" fmla="*/ 89875 w 346306"/>
                <a:gd name="connsiteY26" fmla="*/ 432334 h 43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6306" h="434257">
                  <a:moveTo>
                    <a:pt x="119558" y="432334"/>
                  </a:moveTo>
                  <a:lnTo>
                    <a:pt x="85478" y="357575"/>
                  </a:lnTo>
                  <a:lnTo>
                    <a:pt x="105816" y="271274"/>
                  </a:lnTo>
                  <a:lnTo>
                    <a:pt x="158587" y="182773"/>
                  </a:lnTo>
                  <a:lnTo>
                    <a:pt x="209708" y="132751"/>
                  </a:lnTo>
                  <a:lnTo>
                    <a:pt x="289963" y="88775"/>
                  </a:lnTo>
                  <a:lnTo>
                    <a:pt x="335588" y="56893"/>
                  </a:lnTo>
                  <a:lnTo>
                    <a:pt x="346032" y="24461"/>
                  </a:lnTo>
                  <a:lnTo>
                    <a:pt x="317448" y="4123"/>
                  </a:lnTo>
                  <a:lnTo>
                    <a:pt x="267975" y="37654"/>
                  </a:lnTo>
                  <a:lnTo>
                    <a:pt x="237193" y="67337"/>
                  </a:lnTo>
                  <a:lnTo>
                    <a:pt x="187171" y="64039"/>
                  </a:lnTo>
                  <a:lnTo>
                    <a:pt x="144844" y="94272"/>
                  </a:lnTo>
                  <a:lnTo>
                    <a:pt x="108015" y="142096"/>
                  </a:lnTo>
                  <a:lnTo>
                    <a:pt x="88776" y="182773"/>
                  </a:lnTo>
                  <a:lnTo>
                    <a:pt x="68437" y="225649"/>
                  </a:lnTo>
                  <a:lnTo>
                    <a:pt x="48648" y="242689"/>
                  </a:lnTo>
                  <a:lnTo>
                    <a:pt x="55794" y="256982"/>
                  </a:lnTo>
                  <a:lnTo>
                    <a:pt x="48648" y="280069"/>
                  </a:lnTo>
                  <a:lnTo>
                    <a:pt x="18964" y="299308"/>
                  </a:lnTo>
                  <a:lnTo>
                    <a:pt x="26110" y="324044"/>
                  </a:lnTo>
                  <a:lnTo>
                    <a:pt x="15666" y="348780"/>
                  </a:lnTo>
                  <a:lnTo>
                    <a:pt x="6322" y="347681"/>
                  </a:lnTo>
                  <a:lnTo>
                    <a:pt x="4123" y="381762"/>
                  </a:lnTo>
                  <a:lnTo>
                    <a:pt x="30508" y="403200"/>
                  </a:lnTo>
                  <a:lnTo>
                    <a:pt x="55794" y="426287"/>
                  </a:lnTo>
                  <a:lnTo>
                    <a:pt x="89875" y="432334"/>
                  </a:lnTo>
                  <a:close/>
                </a:path>
              </a:pathLst>
            </a:custGeom>
            <a:grpFill/>
            <a:ln w="9525" cap="flat">
              <a:noFill/>
              <a:prstDash val="solid"/>
              <a:miter/>
            </a:ln>
          </p:spPr>
          <p:txBody>
            <a:bodyPr rtlCol="0" anchor="ctr"/>
            <a:lstStyle/>
            <a:p>
              <a:endParaRPr lang="fr-FR"/>
            </a:p>
          </p:txBody>
        </p:sp>
        <p:sp>
          <p:nvSpPr>
            <p:cNvPr id="71" name="Forme libre : forme 70">
              <a:extLst>
                <a:ext uri="{FF2B5EF4-FFF2-40B4-BE49-F238E27FC236}">
                  <a16:creationId xmlns:a16="http://schemas.microsoft.com/office/drawing/2014/main" id="{214B0574-49F4-4959-A972-3419604E8C60}"/>
                </a:ext>
              </a:extLst>
            </p:cNvPr>
            <p:cNvSpPr/>
            <p:nvPr/>
          </p:nvSpPr>
          <p:spPr>
            <a:xfrm>
              <a:off x="869834" y="2080047"/>
              <a:ext cx="214380" cy="131926"/>
            </a:xfrm>
            <a:custGeom>
              <a:avLst/>
              <a:gdLst>
                <a:gd name="connsiteX0" fmla="*/ 35455 w 214380"/>
                <a:gd name="connsiteY0" fmla="*/ 117909 h 131926"/>
                <a:gd name="connsiteX1" fmla="*/ 66788 w 214380"/>
                <a:gd name="connsiteY1" fmla="*/ 116810 h 131926"/>
                <a:gd name="connsiteX2" fmla="*/ 89875 w 214380"/>
                <a:gd name="connsiteY2" fmla="*/ 130002 h 131926"/>
                <a:gd name="connsiteX3" fmla="*/ 126704 w 214380"/>
                <a:gd name="connsiteY3" fmla="*/ 131651 h 131926"/>
                <a:gd name="connsiteX4" fmla="*/ 161885 w 214380"/>
                <a:gd name="connsiteY4" fmla="*/ 118459 h 131926"/>
                <a:gd name="connsiteX5" fmla="*/ 211357 w 214380"/>
                <a:gd name="connsiteY5" fmla="*/ 81629 h 131926"/>
                <a:gd name="connsiteX6" fmla="*/ 214655 w 214380"/>
                <a:gd name="connsiteY6" fmla="*/ 57993 h 131926"/>
                <a:gd name="connsiteX7" fmla="*/ 196515 w 214380"/>
                <a:gd name="connsiteY7" fmla="*/ 34905 h 131926"/>
                <a:gd name="connsiteX8" fmla="*/ 177276 w 214380"/>
                <a:gd name="connsiteY8" fmla="*/ 15117 h 131926"/>
                <a:gd name="connsiteX9" fmla="*/ 167931 w 214380"/>
                <a:gd name="connsiteY9" fmla="*/ 4123 h 131926"/>
                <a:gd name="connsiteX10" fmla="*/ 161885 w 214380"/>
                <a:gd name="connsiteY10" fmla="*/ 18964 h 131926"/>
                <a:gd name="connsiteX11" fmla="*/ 131102 w 214380"/>
                <a:gd name="connsiteY11" fmla="*/ 19514 h 131926"/>
                <a:gd name="connsiteX12" fmla="*/ 123406 w 214380"/>
                <a:gd name="connsiteY12" fmla="*/ 28859 h 131926"/>
                <a:gd name="connsiteX13" fmla="*/ 111862 w 214380"/>
                <a:gd name="connsiteY13" fmla="*/ 20613 h 131926"/>
                <a:gd name="connsiteX14" fmla="*/ 101968 w 214380"/>
                <a:gd name="connsiteY14" fmla="*/ 32707 h 131926"/>
                <a:gd name="connsiteX15" fmla="*/ 86577 w 214380"/>
                <a:gd name="connsiteY15" fmla="*/ 22812 h 131926"/>
                <a:gd name="connsiteX16" fmla="*/ 79980 w 214380"/>
                <a:gd name="connsiteY16" fmla="*/ 37104 h 131926"/>
                <a:gd name="connsiteX17" fmla="*/ 65138 w 214380"/>
                <a:gd name="connsiteY17" fmla="*/ 45899 h 131926"/>
                <a:gd name="connsiteX18" fmla="*/ 61291 w 214380"/>
                <a:gd name="connsiteY18" fmla="*/ 23362 h 131926"/>
                <a:gd name="connsiteX19" fmla="*/ 43151 w 214380"/>
                <a:gd name="connsiteY19" fmla="*/ 6321 h 131926"/>
                <a:gd name="connsiteX20" fmla="*/ 28859 w 214380"/>
                <a:gd name="connsiteY20" fmla="*/ 10169 h 131926"/>
                <a:gd name="connsiteX21" fmla="*/ 16766 w 214380"/>
                <a:gd name="connsiteY21" fmla="*/ 28309 h 131926"/>
                <a:gd name="connsiteX22" fmla="*/ 7421 w 214380"/>
                <a:gd name="connsiteY22" fmla="*/ 45350 h 131926"/>
                <a:gd name="connsiteX23" fmla="*/ 12918 w 214380"/>
                <a:gd name="connsiteY23" fmla="*/ 53045 h 131926"/>
                <a:gd name="connsiteX24" fmla="*/ 39853 w 214380"/>
                <a:gd name="connsiteY24" fmla="*/ 45350 h 131926"/>
                <a:gd name="connsiteX25" fmla="*/ 43701 w 214380"/>
                <a:gd name="connsiteY25" fmla="*/ 55244 h 131926"/>
                <a:gd name="connsiteX26" fmla="*/ 41502 w 214380"/>
                <a:gd name="connsiteY26" fmla="*/ 65688 h 131926"/>
                <a:gd name="connsiteX27" fmla="*/ 27210 w 214380"/>
                <a:gd name="connsiteY27" fmla="*/ 70086 h 131926"/>
                <a:gd name="connsiteX28" fmla="*/ 4123 w 214380"/>
                <a:gd name="connsiteY28" fmla="*/ 74483 h 131926"/>
                <a:gd name="connsiteX29" fmla="*/ 17865 w 214380"/>
                <a:gd name="connsiteY29" fmla="*/ 81080 h 131926"/>
                <a:gd name="connsiteX30" fmla="*/ 40952 w 214380"/>
                <a:gd name="connsiteY30" fmla="*/ 78881 h 131926"/>
                <a:gd name="connsiteX31" fmla="*/ 62390 w 214380"/>
                <a:gd name="connsiteY31" fmla="*/ 83828 h 131926"/>
                <a:gd name="connsiteX32" fmla="*/ 64039 w 214380"/>
                <a:gd name="connsiteY32" fmla="*/ 102518 h 131926"/>
                <a:gd name="connsiteX33" fmla="*/ 34356 w 214380"/>
                <a:gd name="connsiteY33" fmla="*/ 110763 h 131926"/>
                <a:gd name="connsiteX34" fmla="*/ 35455 w 214380"/>
                <a:gd name="connsiteY34" fmla="*/ 117909 h 13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380" h="131926">
                  <a:moveTo>
                    <a:pt x="35455" y="117909"/>
                  </a:moveTo>
                  <a:lnTo>
                    <a:pt x="66788" y="116810"/>
                  </a:lnTo>
                  <a:lnTo>
                    <a:pt x="89875" y="130002"/>
                  </a:lnTo>
                  <a:lnTo>
                    <a:pt x="126704" y="131651"/>
                  </a:lnTo>
                  <a:lnTo>
                    <a:pt x="161885" y="118459"/>
                  </a:lnTo>
                  <a:lnTo>
                    <a:pt x="211357" y="81629"/>
                  </a:lnTo>
                  <a:lnTo>
                    <a:pt x="214655" y="57993"/>
                  </a:lnTo>
                  <a:lnTo>
                    <a:pt x="196515" y="34905"/>
                  </a:lnTo>
                  <a:lnTo>
                    <a:pt x="177276" y="15117"/>
                  </a:lnTo>
                  <a:lnTo>
                    <a:pt x="167931" y="4123"/>
                  </a:lnTo>
                  <a:lnTo>
                    <a:pt x="161885" y="18964"/>
                  </a:lnTo>
                  <a:lnTo>
                    <a:pt x="131102" y="19514"/>
                  </a:lnTo>
                  <a:lnTo>
                    <a:pt x="123406" y="28859"/>
                  </a:lnTo>
                  <a:lnTo>
                    <a:pt x="111862" y="20613"/>
                  </a:lnTo>
                  <a:lnTo>
                    <a:pt x="101968" y="32707"/>
                  </a:lnTo>
                  <a:lnTo>
                    <a:pt x="86577" y="22812"/>
                  </a:lnTo>
                  <a:lnTo>
                    <a:pt x="79980" y="37104"/>
                  </a:lnTo>
                  <a:lnTo>
                    <a:pt x="65138" y="45899"/>
                  </a:lnTo>
                  <a:lnTo>
                    <a:pt x="61291" y="23362"/>
                  </a:lnTo>
                  <a:lnTo>
                    <a:pt x="43151" y="6321"/>
                  </a:lnTo>
                  <a:lnTo>
                    <a:pt x="28859" y="10169"/>
                  </a:lnTo>
                  <a:lnTo>
                    <a:pt x="16766" y="28309"/>
                  </a:lnTo>
                  <a:lnTo>
                    <a:pt x="7421" y="45350"/>
                  </a:lnTo>
                  <a:cubicBezTo>
                    <a:pt x="7421" y="45350"/>
                    <a:pt x="9620" y="52496"/>
                    <a:pt x="12918" y="53045"/>
                  </a:cubicBezTo>
                  <a:cubicBezTo>
                    <a:pt x="16216" y="53595"/>
                    <a:pt x="39853" y="45350"/>
                    <a:pt x="39853" y="45350"/>
                  </a:cubicBezTo>
                  <a:lnTo>
                    <a:pt x="43701" y="55244"/>
                  </a:lnTo>
                  <a:lnTo>
                    <a:pt x="41502" y="65688"/>
                  </a:lnTo>
                  <a:lnTo>
                    <a:pt x="27210" y="70086"/>
                  </a:lnTo>
                  <a:lnTo>
                    <a:pt x="4123" y="74483"/>
                  </a:lnTo>
                  <a:lnTo>
                    <a:pt x="17865" y="81080"/>
                  </a:lnTo>
                  <a:lnTo>
                    <a:pt x="40952" y="78881"/>
                  </a:lnTo>
                  <a:lnTo>
                    <a:pt x="62390" y="83828"/>
                  </a:lnTo>
                  <a:lnTo>
                    <a:pt x="64039" y="102518"/>
                  </a:lnTo>
                  <a:lnTo>
                    <a:pt x="34356" y="110763"/>
                  </a:lnTo>
                  <a:lnTo>
                    <a:pt x="35455" y="117909"/>
                  </a:lnTo>
                  <a:close/>
                </a:path>
              </a:pathLst>
            </a:custGeom>
            <a:grpFill/>
            <a:ln w="9525" cap="flat">
              <a:noFill/>
              <a:prstDash val="solid"/>
              <a:miter/>
            </a:ln>
          </p:spPr>
          <p:txBody>
            <a:bodyPr rtlCol="0" anchor="ctr"/>
            <a:lstStyle/>
            <a:p>
              <a:endParaRPr lang="fr-FR"/>
            </a:p>
          </p:txBody>
        </p:sp>
        <p:sp>
          <p:nvSpPr>
            <p:cNvPr id="72" name="Forme libre : forme 71">
              <a:extLst>
                <a:ext uri="{FF2B5EF4-FFF2-40B4-BE49-F238E27FC236}">
                  <a16:creationId xmlns:a16="http://schemas.microsoft.com/office/drawing/2014/main" id="{0781FCD9-BCD0-4709-A7E8-8C50184F4B19}"/>
                </a:ext>
              </a:extLst>
            </p:cNvPr>
            <p:cNvSpPr/>
            <p:nvPr/>
          </p:nvSpPr>
          <p:spPr>
            <a:xfrm>
              <a:off x="2906447" y="3547178"/>
              <a:ext cx="43975" cy="60466"/>
            </a:xfrm>
            <a:custGeom>
              <a:avLst/>
              <a:gdLst>
                <a:gd name="connsiteX0" fmla="*/ 14567 w 43975"/>
                <a:gd name="connsiteY0" fmla="*/ 4123 h 60466"/>
                <a:gd name="connsiteX1" fmla="*/ 4123 w 43975"/>
                <a:gd name="connsiteY1" fmla="*/ 23362 h 60466"/>
                <a:gd name="connsiteX2" fmla="*/ 9620 w 43975"/>
                <a:gd name="connsiteY2" fmla="*/ 49197 h 60466"/>
                <a:gd name="connsiteX3" fmla="*/ 25011 w 43975"/>
                <a:gd name="connsiteY3" fmla="*/ 57443 h 60466"/>
                <a:gd name="connsiteX4" fmla="*/ 42051 w 43975"/>
                <a:gd name="connsiteY4" fmla="*/ 45350 h 60466"/>
                <a:gd name="connsiteX5" fmla="*/ 34905 w 43975"/>
                <a:gd name="connsiteY5" fmla="*/ 22263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75" h="60466">
                  <a:moveTo>
                    <a:pt x="14567" y="4123"/>
                  </a:moveTo>
                  <a:lnTo>
                    <a:pt x="4123" y="23362"/>
                  </a:lnTo>
                  <a:lnTo>
                    <a:pt x="9620" y="49197"/>
                  </a:lnTo>
                  <a:lnTo>
                    <a:pt x="25011" y="57443"/>
                  </a:lnTo>
                  <a:lnTo>
                    <a:pt x="42051" y="45350"/>
                  </a:lnTo>
                  <a:lnTo>
                    <a:pt x="34905" y="22263"/>
                  </a:lnTo>
                  <a:close/>
                </a:path>
              </a:pathLst>
            </a:custGeom>
            <a:grpFill/>
            <a:ln w="9525" cap="flat">
              <a:noFill/>
              <a:prstDash val="solid"/>
              <a:miter/>
            </a:ln>
          </p:spPr>
          <p:txBody>
            <a:bodyPr rtlCol="0" anchor="ctr"/>
            <a:lstStyle/>
            <a:p>
              <a:endParaRPr lang="fr-FR"/>
            </a:p>
          </p:txBody>
        </p:sp>
        <p:sp>
          <p:nvSpPr>
            <p:cNvPr id="73" name="Forme libre : forme 72">
              <a:extLst>
                <a:ext uri="{FF2B5EF4-FFF2-40B4-BE49-F238E27FC236}">
                  <a16:creationId xmlns:a16="http://schemas.microsoft.com/office/drawing/2014/main" id="{FB440D0F-644E-4E5A-8AFC-26EF88AEE177}"/>
                </a:ext>
              </a:extLst>
            </p:cNvPr>
            <p:cNvSpPr/>
            <p:nvPr/>
          </p:nvSpPr>
          <p:spPr>
            <a:xfrm>
              <a:off x="3735934" y="3547178"/>
              <a:ext cx="82454" cy="60466"/>
            </a:xfrm>
            <a:custGeom>
              <a:avLst/>
              <a:gdLst>
                <a:gd name="connsiteX0" fmla="*/ 4123 w 82453"/>
                <a:gd name="connsiteY0" fmla="*/ 26660 h 60466"/>
                <a:gd name="connsiteX1" fmla="*/ 28309 w 82453"/>
                <a:gd name="connsiteY1" fmla="*/ 14017 h 60466"/>
                <a:gd name="connsiteX2" fmla="*/ 71186 w 82453"/>
                <a:gd name="connsiteY2" fmla="*/ 4123 h 60466"/>
                <a:gd name="connsiteX3" fmla="*/ 81629 w 82453"/>
                <a:gd name="connsiteY3" fmla="*/ 36005 h 60466"/>
                <a:gd name="connsiteX4" fmla="*/ 43701 w 82453"/>
                <a:gd name="connsiteY4" fmla="*/ 58542 h 60466"/>
                <a:gd name="connsiteX5" fmla="*/ 18415 w 82453"/>
                <a:gd name="connsiteY5" fmla="*/ 37654 h 60466"/>
                <a:gd name="connsiteX6" fmla="*/ 4123 w 82453"/>
                <a:gd name="connsiteY6" fmla="*/ 26660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53" h="60466">
                  <a:moveTo>
                    <a:pt x="4123" y="26660"/>
                  </a:moveTo>
                  <a:lnTo>
                    <a:pt x="28309" y="14017"/>
                  </a:lnTo>
                  <a:lnTo>
                    <a:pt x="71186" y="4123"/>
                  </a:lnTo>
                  <a:cubicBezTo>
                    <a:pt x="71186" y="4123"/>
                    <a:pt x="86577" y="31607"/>
                    <a:pt x="81629" y="36005"/>
                  </a:cubicBezTo>
                  <a:cubicBezTo>
                    <a:pt x="76683" y="40952"/>
                    <a:pt x="51946" y="60191"/>
                    <a:pt x="43701" y="58542"/>
                  </a:cubicBezTo>
                  <a:cubicBezTo>
                    <a:pt x="35456" y="56893"/>
                    <a:pt x="18415" y="37654"/>
                    <a:pt x="18415" y="37654"/>
                  </a:cubicBezTo>
                  <a:lnTo>
                    <a:pt x="4123" y="26660"/>
                  </a:lnTo>
                  <a:close/>
                </a:path>
              </a:pathLst>
            </a:custGeom>
            <a:grpFill/>
            <a:ln w="9525" cap="flat">
              <a:noFill/>
              <a:prstDash val="solid"/>
              <a:miter/>
            </a:ln>
          </p:spPr>
          <p:txBody>
            <a:bodyPr rtlCol="0" anchor="ctr"/>
            <a:lstStyle/>
            <a:p>
              <a:endParaRPr lang="fr-FR"/>
            </a:p>
          </p:txBody>
        </p:sp>
        <p:sp>
          <p:nvSpPr>
            <p:cNvPr id="74" name="Forme libre : forme 73">
              <a:extLst>
                <a:ext uri="{FF2B5EF4-FFF2-40B4-BE49-F238E27FC236}">
                  <a16:creationId xmlns:a16="http://schemas.microsoft.com/office/drawing/2014/main" id="{4BB4FCDC-9B9D-43DD-BE07-0429E871BC82}"/>
                </a:ext>
              </a:extLst>
            </p:cNvPr>
            <p:cNvSpPr/>
            <p:nvPr/>
          </p:nvSpPr>
          <p:spPr>
            <a:xfrm>
              <a:off x="3684812" y="3376714"/>
              <a:ext cx="54969" cy="82454"/>
            </a:xfrm>
            <a:custGeom>
              <a:avLst/>
              <a:gdLst>
                <a:gd name="connsiteX0" fmla="*/ 24461 w 54969"/>
                <a:gd name="connsiteY0" fmla="*/ 81688 h 82453"/>
                <a:gd name="connsiteX1" fmla="*/ 44799 w 54969"/>
                <a:gd name="connsiteY1" fmla="*/ 54204 h 82453"/>
                <a:gd name="connsiteX2" fmla="*/ 55244 w 54969"/>
                <a:gd name="connsiteY2" fmla="*/ 9129 h 82453"/>
                <a:gd name="connsiteX3" fmla="*/ 21163 w 54969"/>
                <a:gd name="connsiteY3" fmla="*/ 4182 h 82453"/>
                <a:gd name="connsiteX4" fmla="*/ 4123 w 54969"/>
                <a:gd name="connsiteY4" fmla="*/ 36064 h 82453"/>
                <a:gd name="connsiteX5" fmla="*/ 12918 w 54969"/>
                <a:gd name="connsiteY5" fmla="*/ 72893 h 82453"/>
                <a:gd name="connsiteX6" fmla="*/ 24461 w 54969"/>
                <a:gd name="connsiteY6" fmla="*/ 81688 h 8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9" h="82453">
                  <a:moveTo>
                    <a:pt x="24461" y="81688"/>
                  </a:moveTo>
                  <a:cubicBezTo>
                    <a:pt x="31057" y="81688"/>
                    <a:pt x="44799" y="54204"/>
                    <a:pt x="44799" y="54204"/>
                  </a:cubicBezTo>
                  <a:lnTo>
                    <a:pt x="55244" y="9129"/>
                  </a:lnTo>
                  <a:cubicBezTo>
                    <a:pt x="55244" y="9129"/>
                    <a:pt x="26110" y="5831"/>
                    <a:pt x="21163" y="4182"/>
                  </a:cubicBezTo>
                  <a:cubicBezTo>
                    <a:pt x="16216" y="2532"/>
                    <a:pt x="4123" y="36064"/>
                    <a:pt x="4123" y="36064"/>
                  </a:cubicBezTo>
                  <a:lnTo>
                    <a:pt x="12918" y="72893"/>
                  </a:lnTo>
                  <a:lnTo>
                    <a:pt x="24461" y="81688"/>
                  </a:lnTo>
                  <a:close/>
                </a:path>
              </a:pathLst>
            </a:custGeom>
            <a:grpFill/>
            <a:ln w="9525" cap="flat">
              <a:noFill/>
              <a:prstDash val="solid"/>
              <a:miter/>
            </a:ln>
          </p:spPr>
          <p:txBody>
            <a:bodyPr rtlCol="0" anchor="ctr"/>
            <a:lstStyle/>
            <a:p>
              <a:endParaRPr lang="fr-FR"/>
            </a:p>
          </p:txBody>
        </p:sp>
        <p:sp>
          <p:nvSpPr>
            <p:cNvPr id="75" name="Forme libre : forme 74">
              <a:extLst>
                <a:ext uri="{FF2B5EF4-FFF2-40B4-BE49-F238E27FC236}">
                  <a16:creationId xmlns:a16="http://schemas.microsoft.com/office/drawing/2014/main" id="{52FFF2AF-B0BE-4561-B8BC-F87EB562767B}"/>
                </a:ext>
              </a:extLst>
            </p:cNvPr>
            <p:cNvSpPr/>
            <p:nvPr/>
          </p:nvSpPr>
          <p:spPr>
            <a:xfrm>
              <a:off x="3701853" y="3454111"/>
              <a:ext cx="98945" cy="65963"/>
            </a:xfrm>
            <a:custGeom>
              <a:avLst/>
              <a:gdLst>
                <a:gd name="connsiteX0" fmla="*/ 4123 w 98944"/>
                <a:gd name="connsiteY0" fmla="*/ 31776 h 65963"/>
                <a:gd name="connsiteX1" fmla="*/ 38203 w 98944"/>
                <a:gd name="connsiteY1" fmla="*/ 4291 h 65963"/>
                <a:gd name="connsiteX2" fmla="*/ 63489 w 98944"/>
                <a:gd name="connsiteY2" fmla="*/ 13636 h 65963"/>
                <a:gd name="connsiteX3" fmla="*/ 72834 w 98944"/>
                <a:gd name="connsiteY3" fmla="*/ 27378 h 65963"/>
                <a:gd name="connsiteX4" fmla="*/ 87676 w 98944"/>
                <a:gd name="connsiteY4" fmla="*/ 39472 h 65963"/>
                <a:gd name="connsiteX5" fmla="*/ 96471 w 98944"/>
                <a:gd name="connsiteY5" fmla="*/ 64208 h 65963"/>
                <a:gd name="connsiteX6" fmla="*/ 66788 w 98944"/>
                <a:gd name="connsiteY6" fmla="*/ 43319 h 65963"/>
                <a:gd name="connsiteX7" fmla="*/ 62940 w 98944"/>
                <a:gd name="connsiteY7" fmla="*/ 30127 h 65963"/>
                <a:gd name="connsiteX8" fmla="*/ 47549 w 98944"/>
                <a:gd name="connsiteY8" fmla="*/ 20232 h 65963"/>
                <a:gd name="connsiteX9" fmla="*/ 29408 w 98944"/>
                <a:gd name="connsiteY9" fmla="*/ 28478 h 65963"/>
                <a:gd name="connsiteX10" fmla="*/ 15117 w 98944"/>
                <a:gd name="connsiteY10" fmla="*/ 40571 h 65963"/>
                <a:gd name="connsiteX11" fmla="*/ 4123 w 98944"/>
                <a:gd name="connsiteY11" fmla="*/ 31776 h 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944" h="65963">
                  <a:moveTo>
                    <a:pt x="4123" y="31776"/>
                  </a:moveTo>
                  <a:cubicBezTo>
                    <a:pt x="12918" y="30127"/>
                    <a:pt x="34905" y="5940"/>
                    <a:pt x="38203" y="4291"/>
                  </a:cubicBezTo>
                  <a:cubicBezTo>
                    <a:pt x="41501" y="2642"/>
                    <a:pt x="63489" y="13636"/>
                    <a:pt x="63489" y="13636"/>
                  </a:cubicBezTo>
                  <a:lnTo>
                    <a:pt x="72834" y="27378"/>
                  </a:lnTo>
                  <a:lnTo>
                    <a:pt x="87676" y="39472"/>
                  </a:lnTo>
                  <a:cubicBezTo>
                    <a:pt x="87676" y="39472"/>
                    <a:pt x="100319" y="63658"/>
                    <a:pt x="96471" y="64208"/>
                  </a:cubicBezTo>
                  <a:cubicBezTo>
                    <a:pt x="92623" y="64757"/>
                    <a:pt x="66788" y="43319"/>
                    <a:pt x="66788" y="43319"/>
                  </a:cubicBezTo>
                  <a:lnTo>
                    <a:pt x="62940" y="30127"/>
                  </a:lnTo>
                  <a:lnTo>
                    <a:pt x="47549" y="20232"/>
                  </a:lnTo>
                  <a:lnTo>
                    <a:pt x="29408" y="28478"/>
                  </a:lnTo>
                  <a:lnTo>
                    <a:pt x="15117" y="40571"/>
                  </a:lnTo>
                  <a:lnTo>
                    <a:pt x="4123" y="31776"/>
                  </a:lnTo>
                  <a:close/>
                </a:path>
              </a:pathLst>
            </a:custGeom>
            <a:grpFill/>
            <a:ln w="9525" cap="flat">
              <a:noFill/>
              <a:prstDash val="solid"/>
              <a:miter/>
            </a:ln>
          </p:spPr>
          <p:txBody>
            <a:bodyPr rtlCol="0" anchor="ctr"/>
            <a:lstStyle/>
            <a:p>
              <a:endParaRPr lang="fr-FR"/>
            </a:p>
          </p:txBody>
        </p:sp>
        <p:sp>
          <p:nvSpPr>
            <p:cNvPr id="76" name="Forme libre : forme 75">
              <a:extLst>
                <a:ext uri="{FF2B5EF4-FFF2-40B4-BE49-F238E27FC236}">
                  <a16:creationId xmlns:a16="http://schemas.microsoft.com/office/drawing/2014/main" id="{DD08CF1B-3C18-40CB-A6A9-2B568FB39E35}"/>
                </a:ext>
              </a:extLst>
            </p:cNvPr>
            <p:cNvSpPr/>
            <p:nvPr/>
          </p:nvSpPr>
          <p:spPr>
            <a:xfrm>
              <a:off x="3726039" y="3496057"/>
              <a:ext cx="65963" cy="54969"/>
            </a:xfrm>
            <a:custGeom>
              <a:avLst/>
              <a:gdLst>
                <a:gd name="connsiteX0" fmla="*/ 4123 w 65963"/>
                <a:gd name="connsiteY0" fmla="*/ 10169 h 54969"/>
                <a:gd name="connsiteX1" fmla="*/ 14566 w 65963"/>
                <a:gd name="connsiteY1" fmla="*/ 4123 h 54969"/>
                <a:gd name="connsiteX2" fmla="*/ 35455 w 65963"/>
                <a:gd name="connsiteY2" fmla="*/ 22263 h 54969"/>
                <a:gd name="connsiteX3" fmla="*/ 54694 w 65963"/>
                <a:gd name="connsiteY3" fmla="*/ 33257 h 54969"/>
                <a:gd name="connsiteX4" fmla="*/ 66238 w 65963"/>
                <a:gd name="connsiteY4" fmla="*/ 27760 h 54969"/>
                <a:gd name="connsiteX5" fmla="*/ 45350 w 65963"/>
                <a:gd name="connsiteY5" fmla="*/ 50847 h 54969"/>
                <a:gd name="connsiteX6" fmla="*/ 18964 w 65963"/>
                <a:gd name="connsiteY6" fmla="*/ 53045 h 54969"/>
                <a:gd name="connsiteX7" fmla="*/ 7421 w 65963"/>
                <a:gd name="connsiteY7" fmla="*/ 38204 h 54969"/>
                <a:gd name="connsiteX8" fmla="*/ 8520 w 65963"/>
                <a:gd name="connsiteY8" fmla="*/ 20613 h 54969"/>
                <a:gd name="connsiteX9" fmla="*/ 4123 w 65963"/>
                <a:gd name="connsiteY9" fmla="*/ 10169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63" h="54969">
                  <a:moveTo>
                    <a:pt x="4123" y="10169"/>
                  </a:moveTo>
                  <a:cubicBezTo>
                    <a:pt x="4123" y="10169"/>
                    <a:pt x="12918" y="4123"/>
                    <a:pt x="14566" y="4123"/>
                  </a:cubicBezTo>
                  <a:cubicBezTo>
                    <a:pt x="16216" y="4123"/>
                    <a:pt x="35455" y="22263"/>
                    <a:pt x="35455" y="22263"/>
                  </a:cubicBezTo>
                  <a:cubicBezTo>
                    <a:pt x="35455" y="22263"/>
                    <a:pt x="51396" y="34356"/>
                    <a:pt x="54694" y="33257"/>
                  </a:cubicBezTo>
                  <a:cubicBezTo>
                    <a:pt x="57992" y="32157"/>
                    <a:pt x="67337" y="26110"/>
                    <a:pt x="66238" y="27760"/>
                  </a:cubicBezTo>
                  <a:cubicBezTo>
                    <a:pt x="65138" y="29409"/>
                    <a:pt x="47548" y="50847"/>
                    <a:pt x="45350" y="50847"/>
                  </a:cubicBezTo>
                  <a:cubicBezTo>
                    <a:pt x="43151" y="50847"/>
                    <a:pt x="20613" y="53045"/>
                    <a:pt x="18964" y="53045"/>
                  </a:cubicBezTo>
                  <a:cubicBezTo>
                    <a:pt x="17315" y="53045"/>
                    <a:pt x="4123" y="42601"/>
                    <a:pt x="7421" y="38204"/>
                  </a:cubicBezTo>
                  <a:cubicBezTo>
                    <a:pt x="10719" y="33806"/>
                    <a:pt x="8520" y="20613"/>
                    <a:pt x="8520" y="20613"/>
                  </a:cubicBezTo>
                  <a:lnTo>
                    <a:pt x="4123" y="10169"/>
                  </a:lnTo>
                  <a:close/>
                </a:path>
              </a:pathLst>
            </a:custGeom>
            <a:grpFill/>
            <a:ln w="9525" cap="flat">
              <a:noFill/>
              <a:prstDash val="solid"/>
              <a:miter/>
            </a:ln>
          </p:spPr>
          <p:txBody>
            <a:bodyPr rtlCol="0" anchor="ctr"/>
            <a:lstStyle/>
            <a:p>
              <a:endParaRPr lang="fr-FR"/>
            </a:p>
          </p:txBody>
        </p:sp>
        <p:sp>
          <p:nvSpPr>
            <p:cNvPr id="77" name="Forme libre : forme 76">
              <a:extLst>
                <a:ext uri="{FF2B5EF4-FFF2-40B4-BE49-F238E27FC236}">
                  <a16:creationId xmlns:a16="http://schemas.microsoft.com/office/drawing/2014/main" id="{15A05D51-89BF-4C8C-813B-B0183E2EB7A6}"/>
                </a:ext>
              </a:extLst>
            </p:cNvPr>
            <p:cNvSpPr/>
            <p:nvPr/>
          </p:nvSpPr>
          <p:spPr>
            <a:xfrm>
              <a:off x="3649632" y="3499904"/>
              <a:ext cx="49472" cy="49472"/>
            </a:xfrm>
            <a:custGeom>
              <a:avLst/>
              <a:gdLst>
                <a:gd name="connsiteX0" fmla="*/ 4123 w 49472"/>
                <a:gd name="connsiteY0" fmla="*/ 48098 h 49472"/>
                <a:gd name="connsiteX1" fmla="*/ 36004 w 49472"/>
                <a:gd name="connsiteY1" fmla="*/ 15117 h 49472"/>
                <a:gd name="connsiteX2" fmla="*/ 49197 w 49472"/>
                <a:gd name="connsiteY2" fmla="*/ 4123 h 49472"/>
                <a:gd name="connsiteX3" fmla="*/ 49197 w 49472"/>
                <a:gd name="connsiteY3" fmla="*/ 16216 h 49472"/>
                <a:gd name="connsiteX4" fmla="*/ 32157 w 49472"/>
                <a:gd name="connsiteY4" fmla="*/ 31058 h 49472"/>
                <a:gd name="connsiteX5" fmla="*/ 12918 w 49472"/>
                <a:gd name="connsiteY5" fmla="*/ 46999 h 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72" h="49472">
                  <a:moveTo>
                    <a:pt x="4123" y="48098"/>
                  </a:moveTo>
                  <a:lnTo>
                    <a:pt x="36004" y="15117"/>
                  </a:lnTo>
                  <a:lnTo>
                    <a:pt x="49197" y="4123"/>
                  </a:lnTo>
                  <a:lnTo>
                    <a:pt x="49197" y="16216"/>
                  </a:lnTo>
                  <a:lnTo>
                    <a:pt x="32157" y="31058"/>
                  </a:lnTo>
                  <a:lnTo>
                    <a:pt x="12918" y="46999"/>
                  </a:lnTo>
                  <a:close/>
                </a:path>
              </a:pathLst>
            </a:custGeom>
            <a:grpFill/>
            <a:ln w="9525" cap="flat">
              <a:noFill/>
              <a:prstDash val="solid"/>
              <a:miter/>
            </a:ln>
          </p:spPr>
          <p:txBody>
            <a:bodyPr rtlCol="0" anchor="ctr"/>
            <a:lstStyle/>
            <a:p>
              <a:endParaRPr lang="fr-FR"/>
            </a:p>
          </p:txBody>
        </p:sp>
        <p:sp>
          <p:nvSpPr>
            <p:cNvPr id="78" name="Forme libre : forme 77">
              <a:extLst>
                <a:ext uri="{FF2B5EF4-FFF2-40B4-BE49-F238E27FC236}">
                  <a16:creationId xmlns:a16="http://schemas.microsoft.com/office/drawing/2014/main" id="{0A041478-5C92-49BC-AAE1-47BF8252A3EE}"/>
                </a:ext>
              </a:extLst>
            </p:cNvPr>
            <p:cNvSpPr/>
            <p:nvPr/>
          </p:nvSpPr>
          <p:spPr>
            <a:xfrm>
              <a:off x="3886550" y="2896891"/>
              <a:ext cx="236368" cy="225374"/>
            </a:xfrm>
            <a:custGeom>
              <a:avLst/>
              <a:gdLst>
                <a:gd name="connsiteX0" fmla="*/ 14567 w 236368"/>
                <a:gd name="connsiteY0" fmla="*/ 175627 h 225374"/>
                <a:gd name="connsiteX1" fmla="*/ 4123 w 236368"/>
                <a:gd name="connsiteY1" fmla="*/ 184422 h 225374"/>
                <a:gd name="connsiteX2" fmla="*/ 4123 w 236368"/>
                <a:gd name="connsiteY2" fmla="*/ 221251 h 225374"/>
                <a:gd name="connsiteX3" fmla="*/ 20613 w 236368"/>
                <a:gd name="connsiteY3" fmla="*/ 221251 h 225374"/>
                <a:gd name="connsiteX4" fmla="*/ 43700 w 236368"/>
                <a:gd name="connsiteY4" fmla="*/ 187720 h 225374"/>
                <a:gd name="connsiteX5" fmla="*/ 75033 w 236368"/>
                <a:gd name="connsiteY5" fmla="*/ 164633 h 225374"/>
                <a:gd name="connsiteX6" fmla="*/ 87676 w 236368"/>
                <a:gd name="connsiteY6" fmla="*/ 171779 h 225374"/>
                <a:gd name="connsiteX7" fmla="*/ 121757 w 236368"/>
                <a:gd name="connsiteY7" fmla="*/ 157487 h 225374"/>
                <a:gd name="connsiteX8" fmla="*/ 202012 w 236368"/>
                <a:gd name="connsiteY8" fmla="*/ 137698 h 225374"/>
                <a:gd name="connsiteX9" fmla="*/ 209708 w 236368"/>
                <a:gd name="connsiteY9" fmla="*/ 90974 h 225374"/>
                <a:gd name="connsiteX10" fmla="*/ 225099 w 236368"/>
                <a:gd name="connsiteY10" fmla="*/ 63490 h 225374"/>
                <a:gd name="connsiteX11" fmla="*/ 234444 w 236368"/>
                <a:gd name="connsiteY11" fmla="*/ 31607 h 225374"/>
                <a:gd name="connsiteX12" fmla="*/ 206960 w 236368"/>
                <a:gd name="connsiteY12" fmla="*/ 4123 h 225374"/>
                <a:gd name="connsiteX13" fmla="*/ 183872 w 236368"/>
                <a:gd name="connsiteY13" fmla="*/ 29958 h 225374"/>
                <a:gd name="connsiteX14" fmla="*/ 185521 w 236368"/>
                <a:gd name="connsiteY14" fmla="*/ 68987 h 225374"/>
                <a:gd name="connsiteX15" fmla="*/ 156387 w 236368"/>
                <a:gd name="connsiteY15" fmla="*/ 102518 h 225374"/>
                <a:gd name="connsiteX16" fmla="*/ 67887 w 236368"/>
                <a:gd name="connsiteY16" fmla="*/ 126704 h 225374"/>
                <a:gd name="connsiteX17" fmla="*/ 27210 w 236368"/>
                <a:gd name="connsiteY17" fmla="*/ 158037 h 225374"/>
                <a:gd name="connsiteX18" fmla="*/ 14567 w 236368"/>
                <a:gd name="connsiteY18" fmla="*/ 175627 h 2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368" h="225374">
                  <a:moveTo>
                    <a:pt x="14567" y="175627"/>
                  </a:moveTo>
                  <a:lnTo>
                    <a:pt x="4123" y="184422"/>
                  </a:lnTo>
                  <a:lnTo>
                    <a:pt x="4123" y="221251"/>
                  </a:lnTo>
                  <a:cubicBezTo>
                    <a:pt x="4123" y="221251"/>
                    <a:pt x="15666" y="222901"/>
                    <a:pt x="20613" y="221251"/>
                  </a:cubicBezTo>
                  <a:cubicBezTo>
                    <a:pt x="25561" y="219602"/>
                    <a:pt x="42052" y="191568"/>
                    <a:pt x="43700" y="187720"/>
                  </a:cubicBezTo>
                  <a:cubicBezTo>
                    <a:pt x="45350" y="183872"/>
                    <a:pt x="75033" y="164633"/>
                    <a:pt x="75033" y="164633"/>
                  </a:cubicBezTo>
                  <a:cubicBezTo>
                    <a:pt x="75033" y="164633"/>
                    <a:pt x="84927" y="171779"/>
                    <a:pt x="87676" y="171779"/>
                  </a:cubicBezTo>
                  <a:cubicBezTo>
                    <a:pt x="90424" y="171779"/>
                    <a:pt x="121757" y="157487"/>
                    <a:pt x="121757" y="157487"/>
                  </a:cubicBezTo>
                  <a:lnTo>
                    <a:pt x="202012" y="137698"/>
                  </a:lnTo>
                  <a:lnTo>
                    <a:pt x="209708" y="90974"/>
                  </a:lnTo>
                  <a:lnTo>
                    <a:pt x="225099" y="63490"/>
                  </a:lnTo>
                  <a:cubicBezTo>
                    <a:pt x="225099" y="63490"/>
                    <a:pt x="234444" y="33806"/>
                    <a:pt x="234444" y="31607"/>
                  </a:cubicBezTo>
                  <a:cubicBezTo>
                    <a:pt x="234444" y="29409"/>
                    <a:pt x="206960" y="4123"/>
                    <a:pt x="206960" y="4123"/>
                  </a:cubicBezTo>
                  <a:lnTo>
                    <a:pt x="183872" y="29958"/>
                  </a:lnTo>
                  <a:lnTo>
                    <a:pt x="185521" y="68987"/>
                  </a:lnTo>
                  <a:lnTo>
                    <a:pt x="156387" y="102518"/>
                  </a:lnTo>
                  <a:lnTo>
                    <a:pt x="67887" y="126704"/>
                  </a:lnTo>
                  <a:lnTo>
                    <a:pt x="27210" y="158037"/>
                  </a:lnTo>
                  <a:lnTo>
                    <a:pt x="14567" y="175627"/>
                  </a:lnTo>
                  <a:close/>
                </a:path>
              </a:pathLst>
            </a:custGeom>
            <a:grpFill/>
            <a:ln w="9525" cap="flat">
              <a:noFill/>
              <a:prstDash val="solid"/>
              <a:miter/>
            </a:ln>
          </p:spPr>
          <p:txBody>
            <a:bodyPr rtlCol="0" anchor="ctr"/>
            <a:lstStyle/>
            <a:p>
              <a:endParaRPr lang="fr-FR"/>
            </a:p>
          </p:txBody>
        </p:sp>
        <p:sp>
          <p:nvSpPr>
            <p:cNvPr id="79" name="Forme libre : forme 78">
              <a:extLst>
                <a:ext uri="{FF2B5EF4-FFF2-40B4-BE49-F238E27FC236}">
                  <a16:creationId xmlns:a16="http://schemas.microsoft.com/office/drawing/2014/main" id="{A7A0AB4D-30A3-45D7-93BE-CF4A9026E3F1}"/>
                </a:ext>
              </a:extLst>
            </p:cNvPr>
            <p:cNvSpPr/>
            <p:nvPr/>
          </p:nvSpPr>
          <p:spPr>
            <a:xfrm>
              <a:off x="4073995" y="2789701"/>
              <a:ext cx="126429" cy="98945"/>
            </a:xfrm>
            <a:custGeom>
              <a:avLst/>
              <a:gdLst>
                <a:gd name="connsiteX0" fmla="*/ 6322 w 126429"/>
                <a:gd name="connsiteY0" fmla="*/ 99220 h 98944"/>
                <a:gd name="connsiteX1" fmla="*/ 4123 w 126429"/>
                <a:gd name="connsiteY1" fmla="*/ 71185 h 98944"/>
                <a:gd name="connsiteX2" fmla="*/ 23362 w 126429"/>
                <a:gd name="connsiteY2" fmla="*/ 59092 h 98944"/>
                <a:gd name="connsiteX3" fmla="*/ 44251 w 126429"/>
                <a:gd name="connsiteY3" fmla="*/ 27760 h 98944"/>
                <a:gd name="connsiteX4" fmla="*/ 39303 w 126429"/>
                <a:gd name="connsiteY4" fmla="*/ 6871 h 98944"/>
                <a:gd name="connsiteX5" fmla="*/ 54145 w 126429"/>
                <a:gd name="connsiteY5" fmla="*/ 4123 h 98944"/>
                <a:gd name="connsiteX6" fmla="*/ 88776 w 126429"/>
                <a:gd name="connsiteY6" fmla="*/ 27210 h 98944"/>
                <a:gd name="connsiteX7" fmla="*/ 111313 w 126429"/>
                <a:gd name="connsiteY7" fmla="*/ 37104 h 98944"/>
                <a:gd name="connsiteX8" fmla="*/ 125055 w 126429"/>
                <a:gd name="connsiteY8" fmla="*/ 38204 h 98944"/>
                <a:gd name="connsiteX9" fmla="*/ 106365 w 126429"/>
                <a:gd name="connsiteY9" fmla="*/ 64589 h 98944"/>
                <a:gd name="connsiteX10" fmla="*/ 70635 w 126429"/>
                <a:gd name="connsiteY10" fmla="*/ 79431 h 98944"/>
                <a:gd name="connsiteX11" fmla="*/ 40953 w 126429"/>
                <a:gd name="connsiteY11" fmla="*/ 76682 h 98944"/>
                <a:gd name="connsiteX12" fmla="*/ 26660 w 126429"/>
                <a:gd name="connsiteY12" fmla="*/ 90425 h 98944"/>
                <a:gd name="connsiteX13" fmla="*/ 6322 w 126429"/>
                <a:gd name="connsiteY13" fmla="*/ 99220 h 9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429" h="98944">
                  <a:moveTo>
                    <a:pt x="6322" y="99220"/>
                  </a:moveTo>
                  <a:lnTo>
                    <a:pt x="4123" y="71185"/>
                  </a:lnTo>
                  <a:lnTo>
                    <a:pt x="23362" y="59092"/>
                  </a:lnTo>
                  <a:lnTo>
                    <a:pt x="44251" y="27760"/>
                  </a:lnTo>
                  <a:lnTo>
                    <a:pt x="39303" y="6871"/>
                  </a:lnTo>
                  <a:lnTo>
                    <a:pt x="54145" y="4123"/>
                  </a:lnTo>
                  <a:cubicBezTo>
                    <a:pt x="54145" y="4123"/>
                    <a:pt x="87676" y="25561"/>
                    <a:pt x="88776" y="27210"/>
                  </a:cubicBezTo>
                  <a:cubicBezTo>
                    <a:pt x="89875" y="28859"/>
                    <a:pt x="111313" y="37104"/>
                    <a:pt x="111313" y="37104"/>
                  </a:cubicBezTo>
                  <a:lnTo>
                    <a:pt x="125055" y="38204"/>
                  </a:lnTo>
                  <a:cubicBezTo>
                    <a:pt x="125055" y="38204"/>
                    <a:pt x="111862" y="63490"/>
                    <a:pt x="106365" y="64589"/>
                  </a:cubicBezTo>
                  <a:cubicBezTo>
                    <a:pt x="100869" y="65688"/>
                    <a:pt x="73934" y="79431"/>
                    <a:pt x="70635" y="79431"/>
                  </a:cubicBezTo>
                  <a:cubicBezTo>
                    <a:pt x="67337" y="79431"/>
                    <a:pt x="40953" y="76682"/>
                    <a:pt x="40953" y="76682"/>
                  </a:cubicBezTo>
                  <a:lnTo>
                    <a:pt x="26660" y="90425"/>
                  </a:lnTo>
                  <a:lnTo>
                    <a:pt x="6322" y="99220"/>
                  </a:lnTo>
                  <a:close/>
                </a:path>
              </a:pathLst>
            </a:custGeom>
            <a:grpFill/>
            <a:ln w="9525" cap="flat">
              <a:noFill/>
              <a:prstDash val="solid"/>
              <a:miter/>
            </a:ln>
          </p:spPr>
          <p:txBody>
            <a:bodyPr rtlCol="0" anchor="ctr"/>
            <a:lstStyle/>
            <a:p>
              <a:endParaRPr lang="fr-FR"/>
            </a:p>
          </p:txBody>
        </p:sp>
        <p:sp>
          <p:nvSpPr>
            <p:cNvPr id="80" name="Forme libre : forme 79">
              <a:extLst>
                <a:ext uri="{FF2B5EF4-FFF2-40B4-BE49-F238E27FC236}">
                  <a16:creationId xmlns:a16="http://schemas.microsoft.com/office/drawing/2014/main" id="{5C69FFEB-D204-43AB-B296-5D230176A09A}"/>
                </a:ext>
              </a:extLst>
            </p:cNvPr>
            <p:cNvSpPr/>
            <p:nvPr/>
          </p:nvSpPr>
          <p:spPr>
            <a:xfrm>
              <a:off x="4190530" y="2764415"/>
              <a:ext cx="104442" cy="60466"/>
            </a:xfrm>
            <a:custGeom>
              <a:avLst/>
              <a:gdLst>
                <a:gd name="connsiteX0" fmla="*/ 4123 w 104441"/>
                <a:gd name="connsiteY0" fmla="*/ 56893 h 60466"/>
                <a:gd name="connsiteX1" fmla="*/ 21713 w 104441"/>
                <a:gd name="connsiteY1" fmla="*/ 49747 h 60466"/>
                <a:gd name="connsiteX2" fmla="*/ 65138 w 104441"/>
                <a:gd name="connsiteY2" fmla="*/ 29409 h 60466"/>
                <a:gd name="connsiteX3" fmla="*/ 100319 w 104441"/>
                <a:gd name="connsiteY3" fmla="*/ 4123 h 60466"/>
                <a:gd name="connsiteX4" fmla="*/ 87676 w 104441"/>
                <a:gd name="connsiteY4" fmla="*/ 20613 h 60466"/>
                <a:gd name="connsiteX5" fmla="*/ 11268 w 104441"/>
                <a:gd name="connsiteY5" fmla="*/ 57993 h 60466"/>
                <a:gd name="connsiteX6" fmla="*/ 4123 w 104441"/>
                <a:gd name="connsiteY6" fmla="*/ 56893 h 6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41" h="60466">
                  <a:moveTo>
                    <a:pt x="4123" y="56893"/>
                  </a:moveTo>
                  <a:cubicBezTo>
                    <a:pt x="5771" y="56893"/>
                    <a:pt x="12918" y="53595"/>
                    <a:pt x="21713" y="49747"/>
                  </a:cubicBezTo>
                  <a:cubicBezTo>
                    <a:pt x="39853" y="41502"/>
                    <a:pt x="65138" y="29409"/>
                    <a:pt x="65138" y="29409"/>
                  </a:cubicBezTo>
                  <a:lnTo>
                    <a:pt x="100319" y="4123"/>
                  </a:lnTo>
                  <a:lnTo>
                    <a:pt x="87676" y="20613"/>
                  </a:lnTo>
                  <a:lnTo>
                    <a:pt x="11268" y="57993"/>
                  </a:lnTo>
                  <a:lnTo>
                    <a:pt x="4123" y="56893"/>
                  </a:lnTo>
                  <a:close/>
                </a:path>
              </a:pathLst>
            </a:custGeom>
            <a:grpFill/>
            <a:ln w="9525" cap="flat">
              <a:noFill/>
              <a:prstDash val="solid"/>
              <a:miter/>
            </a:ln>
          </p:spPr>
          <p:txBody>
            <a:bodyPr rtlCol="0" anchor="ctr"/>
            <a:lstStyle/>
            <a:p>
              <a:endParaRPr lang="fr-FR"/>
            </a:p>
          </p:txBody>
        </p:sp>
        <p:sp>
          <p:nvSpPr>
            <p:cNvPr id="81" name="Forme libre : forme 80">
              <a:extLst>
                <a:ext uri="{FF2B5EF4-FFF2-40B4-BE49-F238E27FC236}">
                  <a16:creationId xmlns:a16="http://schemas.microsoft.com/office/drawing/2014/main" id="{9FDA4658-EF1A-4E77-9EFE-3DDD3E984660}"/>
                </a:ext>
              </a:extLst>
            </p:cNvPr>
            <p:cNvSpPr/>
            <p:nvPr/>
          </p:nvSpPr>
          <p:spPr>
            <a:xfrm>
              <a:off x="4106976" y="2538491"/>
              <a:ext cx="65963" cy="247362"/>
            </a:xfrm>
            <a:custGeom>
              <a:avLst/>
              <a:gdLst>
                <a:gd name="connsiteX0" fmla="*/ 19514 w 65963"/>
                <a:gd name="connsiteY0" fmla="*/ 243789 h 247361"/>
                <a:gd name="connsiteX1" fmla="*/ 25011 w 65963"/>
                <a:gd name="connsiteY1" fmla="*/ 220152 h 247361"/>
                <a:gd name="connsiteX2" fmla="*/ 51396 w 65963"/>
                <a:gd name="connsiteY2" fmla="*/ 230046 h 247361"/>
                <a:gd name="connsiteX3" fmla="*/ 34356 w 65963"/>
                <a:gd name="connsiteY3" fmla="*/ 194866 h 247361"/>
                <a:gd name="connsiteX4" fmla="*/ 28859 w 65963"/>
                <a:gd name="connsiteY4" fmla="*/ 168481 h 247361"/>
                <a:gd name="connsiteX5" fmla="*/ 49198 w 65963"/>
                <a:gd name="connsiteY5" fmla="*/ 143195 h 247361"/>
                <a:gd name="connsiteX6" fmla="*/ 62940 w 65963"/>
                <a:gd name="connsiteY6" fmla="*/ 165732 h 247361"/>
                <a:gd name="connsiteX7" fmla="*/ 55244 w 65963"/>
                <a:gd name="connsiteY7" fmla="*/ 122856 h 247361"/>
                <a:gd name="connsiteX8" fmla="*/ 34905 w 65963"/>
                <a:gd name="connsiteY8" fmla="*/ 82729 h 247361"/>
                <a:gd name="connsiteX9" fmla="*/ 38754 w 65963"/>
                <a:gd name="connsiteY9" fmla="*/ 43701 h 247361"/>
                <a:gd name="connsiteX10" fmla="*/ 31058 w 65963"/>
                <a:gd name="connsiteY10" fmla="*/ 4123 h 247361"/>
                <a:gd name="connsiteX11" fmla="*/ 15117 w 65963"/>
                <a:gd name="connsiteY11" fmla="*/ 15117 h 247361"/>
                <a:gd name="connsiteX12" fmla="*/ 6322 w 65963"/>
                <a:gd name="connsiteY12" fmla="*/ 40952 h 247361"/>
                <a:gd name="connsiteX13" fmla="*/ 10169 w 65963"/>
                <a:gd name="connsiteY13" fmla="*/ 93723 h 247361"/>
                <a:gd name="connsiteX14" fmla="*/ 18415 w 65963"/>
                <a:gd name="connsiteY14" fmla="*/ 121757 h 247361"/>
                <a:gd name="connsiteX15" fmla="*/ 20613 w 65963"/>
                <a:gd name="connsiteY15" fmla="*/ 152540 h 247361"/>
                <a:gd name="connsiteX16" fmla="*/ 11819 w 65963"/>
                <a:gd name="connsiteY16" fmla="*/ 210258 h 247361"/>
                <a:gd name="connsiteX17" fmla="*/ 4123 w 65963"/>
                <a:gd name="connsiteY17" fmla="*/ 235543 h 247361"/>
                <a:gd name="connsiteX18" fmla="*/ 19514 w 65963"/>
                <a:gd name="connsiteY18" fmla="*/ 243789 h 24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963" h="247361">
                  <a:moveTo>
                    <a:pt x="19514" y="243789"/>
                  </a:moveTo>
                  <a:cubicBezTo>
                    <a:pt x="19514" y="242140"/>
                    <a:pt x="25011" y="220152"/>
                    <a:pt x="25011" y="220152"/>
                  </a:cubicBezTo>
                  <a:lnTo>
                    <a:pt x="51396" y="230046"/>
                  </a:lnTo>
                  <a:lnTo>
                    <a:pt x="34356" y="194866"/>
                  </a:lnTo>
                  <a:lnTo>
                    <a:pt x="28859" y="168481"/>
                  </a:lnTo>
                  <a:lnTo>
                    <a:pt x="49198" y="143195"/>
                  </a:lnTo>
                  <a:lnTo>
                    <a:pt x="62940" y="165732"/>
                  </a:lnTo>
                  <a:lnTo>
                    <a:pt x="55244" y="122856"/>
                  </a:lnTo>
                  <a:lnTo>
                    <a:pt x="34905" y="82729"/>
                  </a:lnTo>
                  <a:lnTo>
                    <a:pt x="38754" y="43701"/>
                  </a:lnTo>
                  <a:lnTo>
                    <a:pt x="31058" y="4123"/>
                  </a:lnTo>
                  <a:lnTo>
                    <a:pt x="15117" y="15117"/>
                  </a:lnTo>
                  <a:cubicBezTo>
                    <a:pt x="15117" y="15117"/>
                    <a:pt x="6322" y="39303"/>
                    <a:pt x="6322" y="40952"/>
                  </a:cubicBezTo>
                  <a:cubicBezTo>
                    <a:pt x="6322" y="42601"/>
                    <a:pt x="10169" y="93723"/>
                    <a:pt x="10169" y="93723"/>
                  </a:cubicBezTo>
                  <a:lnTo>
                    <a:pt x="18415" y="121757"/>
                  </a:lnTo>
                  <a:lnTo>
                    <a:pt x="20613" y="152540"/>
                  </a:lnTo>
                  <a:lnTo>
                    <a:pt x="11819" y="210258"/>
                  </a:lnTo>
                  <a:lnTo>
                    <a:pt x="4123" y="235543"/>
                  </a:lnTo>
                  <a:lnTo>
                    <a:pt x="19514" y="243789"/>
                  </a:lnTo>
                  <a:close/>
                </a:path>
              </a:pathLst>
            </a:custGeom>
            <a:grpFill/>
            <a:ln w="9525" cap="flat">
              <a:noFill/>
              <a:prstDash val="solid"/>
              <a:miter/>
            </a:ln>
          </p:spPr>
          <p:txBody>
            <a:bodyPr rtlCol="0" anchor="ctr"/>
            <a:lstStyle/>
            <a:p>
              <a:endParaRPr lang="fr-FR"/>
            </a:p>
          </p:txBody>
        </p:sp>
        <p:sp>
          <p:nvSpPr>
            <p:cNvPr id="82" name="Forme libre : forme 81">
              <a:extLst>
                <a:ext uri="{FF2B5EF4-FFF2-40B4-BE49-F238E27FC236}">
                  <a16:creationId xmlns:a16="http://schemas.microsoft.com/office/drawing/2014/main" id="{25A5C90E-A8C8-4EED-9908-5BF8B7E06A22}"/>
                </a:ext>
              </a:extLst>
            </p:cNvPr>
            <p:cNvSpPr/>
            <p:nvPr/>
          </p:nvSpPr>
          <p:spPr>
            <a:xfrm>
              <a:off x="1148529" y="2504960"/>
              <a:ext cx="93448" cy="120932"/>
            </a:xfrm>
            <a:custGeom>
              <a:avLst/>
              <a:gdLst>
                <a:gd name="connsiteX0" fmla="*/ 26110 w 93447"/>
                <a:gd name="connsiteY0" fmla="*/ 116260 h 120932"/>
                <a:gd name="connsiteX1" fmla="*/ 63489 w 93447"/>
                <a:gd name="connsiteY1" fmla="*/ 97571 h 120932"/>
                <a:gd name="connsiteX2" fmla="*/ 77232 w 93447"/>
                <a:gd name="connsiteY2" fmla="*/ 59642 h 120932"/>
                <a:gd name="connsiteX3" fmla="*/ 91524 w 93447"/>
                <a:gd name="connsiteY3" fmla="*/ 42051 h 120932"/>
                <a:gd name="connsiteX4" fmla="*/ 88226 w 93447"/>
                <a:gd name="connsiteY4" fmla="*/ 11269 h 120932"/>
                <a:gd name="connsiteX5" fmla="*/ 56344 w 93447"/>
                <a:gd name="connsiteY5" fmla="*/ 4123 h 120932"/>
                <a:gd name="connsiteX6" fmla="*/ 32157 w 93447"/>
                <a:gd name="connsiteY6" fmla="*/ 17865 h 120932"/>
                <a:gd name="connsiteX7" fmla="*/ 37104 w 93447"/>
                <a:gd name="connsiteY7" fmla="*/ 29409 h 120932"/>
                <a:gd name="connsiteX8" fmla="*/ 15666 w 93447"/>
                <a:gd name="connsiteY8" fmla="*/ 38753 h 120932"/>
                <a:gd name="connsiteX9" fmla="*/ 6871 w 93447"/>
                <a:gd name="connsiteY9" fmla="*/ 37654 h 120932"/>
                <a:gd name="connsiteX10" fmla="*/ 4123 w 93447"/>
                <a:gd name="connsiteY10" fmla="*/ 65688 h 120932"/>
                <a:gd name="connsiteX11" fmla="*/ 25011 w 93447"/>
                <a:gd name="connsiteY11" fmla="*/ 65139 h 120932"/>
                <a:gd name="connsiteX12" fmla="*/ 19514 w 93447"/>
                <a:gd name="connsiteY12" fmla="*/ 87126 h 120932"/>
                <a:gd name="connsiteX13" fmla="*/ 5772 w 93447"/>
                <a:gd name="connsiteY13" fmla="*/ 98670 h 120932"/>
                <a:gd name="connsiteX14" fmla="*/ 5772 w 93447"/>
                <a:gd name="connsiteY14" fmla="*/ 119009 h 120932"/>
                <a:gd name="connsiteX15" fmla="*/ 16766 w 93447"/>
                <a:gd name="connsiteY15" fmla="*/ 119009 h 120932"/>
                <a:gd name="connsiteX16" fmla="*/ 26110 w 93447"/>
                <a:gd name="connsiteY16" fmla="*/ 116260 h 1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447" h="120932">
                  <a:moveTo>
                    <a:pt x="26110" y="116260"/>
                  </a:moveTo>
                  <a:cubicBezTo>
                    <a:pt x="27210" y="116260"/>
                    <a:pt x="63489" y="97571"/>
                    <a:pt x="63489" y="97571"/>
                  </a:cubicBezTo>
                  <a:lnTo>
                    <a:pt x="77232" y="59642"/>
                  </a:lnTo>
                  <a:lnTo>
                    <a:pt x="91524" y="42051"/>
                  </a:lnTo>
                  <a:lnTo>
                    <a:pt x="88226" y="11269"/>
                  </a:lnTo>
                  <a:lnTo>
                    <a:pt x="56344" y="4123"/>
                  </a:lnTo>
                  <a:lnTo>
                    <a:pt x="32157" y="17865"/>
                  </a:lnTo>
                  <a:lnTo>
                    <a:pt x="37104" y="29409"/>
                  </a:lnTo>
                  <a:lnTo>
                    <a:pt x="15666" y="38753"/>
                  </a:lnTo>
                  <a:cubicBezTo>
                    <a:pt x="15666" y="38753"/>
                    <a:pt x="7421" y="36005"/>
                    <a:pt x="6871" y="37654"/>
                  </a:cubicBezTo>
                  <a:cubicBezTo>
                    <a:pt x="6321" y="39303"/>
                    <a:pt x="4123" y="65688"/>
                    <a:pt x="4123" y="65688"/>
                  </a:cubicBezTo>
                  <a:lnTo>
                    <a:pt x="25011" y="65139"/>
                  </a:lnTo>
                  <a:cubicBezTo>
                    <a:pt x="25011" y="65139"/>
                    <a:pt x="20613" y="86577"/>
                    <a:pt x="19514" y="87126"/>
                  </a:cubicBezTo>
                  <a:cubicBezTo>
                    <a:pt x="18415" y="87676"/>
                    <a:pt x="5772" y="98670"/>
                    <a:pt x="5772" y="98670"/>
                  </a:cubicBezTo>
                  <a:lnTo>
                    <a:pt x="5772" y="119009"/>
                  </a:lnTo>
                  <a:lnTo>
                    <a:pt x="16766" y="119009"/>
                  </a:lnTo>
                  <a:lnTo>
                    <a:pt x="26110" y="116260"/>
                  </a:lnTo>
                  <a:close/>
                </a:path>
              </a:pathLst>
            </a:custGeom>
            <a:grpFill/>
            <a:ln w="9525" cap="flat">
              <a:noFill/>
              <a:prstDash val="solid"/>
              <a:miter/>
            </a:ln>
          </p:spPr>
          <p:txBody>
            <a:bodyPr rtlCol="0" anchor="ctr"/>
            <a:lstStyle/>
            <a:p>
              <a:endParaRPr lang="fr-FR"/>
            </a:p>
          </p:txBody>
        </p:sp>
        <p:sp>
          <p:nvSpPr>
            <p:cNvPr id="83" name="Forme libre : forme 82">
              <a:extLst>
                <a:ext uri="{FF2B5EF4-FFF2-40B4-BE49-F238E27FC236}">
                  <a16:creationId xmlns:a16="http://schemas.microsoft.com/office/drawing/2014/main" id="{4D8F8C1A-839D-44CB-AC85-7D273B17C095}"/>
                </a:ext>
              </a:extLst>
            </p:cNvPr>
            <p:cNvSpPr/>
            <p:nvPr/>
          </p:nvSpPr>
          <p:spPr>
            <a:xfrm>
              <a:off x="1219439" y="2393372"/>
              <a:ext cx="170405" cy="274847"/>
            </a:xfrm>
            <a:custGeom>
              <a:avLst/>
              <a:gdLst>
                <a:gd name="connsiteX0" fmla="*/ 39303 w 170404"/>
                <a:gd name="connsiteY0" fmla="*/ 4123 h 274846"/>
                <a:gd name="connsiteX1" fmla="*/ 75033 w 170404"/>
                <a:gd name="connsiteY1" fmla="*/ 5772 h 274846"/>
                <a:gd name="connsiteX2" fmla="*/ 59642 w 170404"/>
                <a:gd name="connsiteY2" fmla="*/ 32707 h 274846"/>
                <a:gd name="connsiteX3" fmla="*/ 95372 w 170404"/>
                <a:gd name="connsiteY3" fmla="*/ 37104 h 274846"/>
                <a:gd name="connsiteX4" fmla="*/ 93173 w 170404"/>
                <a:gd name="connsiteY4" fmla="*/ 60191 h 274846"/>
                <a:gd name="connsiteX5" fmla="*/ 73384 w 170404"/>
                <a:gd name="connsiteY5" fmla="*/ 84378 h 274846"/>
                <a:gd name="connsiteX6" fmla="*/ 76133 w 170404"/>
                <a:gd name="connsiteY6" fmla="*/ 102518 h 274846"/>
                <a:gd name="connsiteX7" fmla="*/ 111863 w 170404"/>
                <a:gd name="connsiteY7" fmla="*/ 123406 h 274846"/>
                <a:gd name="connsiteX8" fmla="*/ 127254 w 170404"/>
                <a:gd name="connsiteY8" fmla="*/ 153639 h 274846"/>
                <a:gd name="connsiteX9" fmla="*/ 136599 w 170404"/>
                <a:gd name="connsiteY9" fmla="*/ 181124 h 274846"/>
                <a:gd name="connsiteX10" fmla="*/ 153639 w 170404"/>
                <a:gd name="connsiteY10" fmla="*/ 189369 h 274846"/>
                <a:gd name="connsiteX11" fmla="*/ 166282 w 170404"/>
                <a:gd name="connsiteY11" fmla="*/ 198714 h 274846"/>
                <a:gd name="connsiteX12" fmla="*/ 155288 w 170404"/>
                <a:gd name="connsiteY12" fmla="*/ 221251 h 274846"/>
                <a:gd name="connsiteX13" fmla="*/ 144844 w 170404"/>
                <a:gd name="connsiteY13" fmla="*/ 236643 h 274846"/>
                <a:gd name="connsiteX14" fmla="*/ 153090 w 170404"/>
                <a:gd name="connsiteY14" fmla="*/ 243239 h 274846"/>
                <a:gd name="connsiteX15" fmla="*/ 128903 w 170404"/>
                <a:gd name="connsiteY15" fmla="*/ 248736 h 274846"/>
                <a:gd name="connsiteX16" fmla="*/ 68437 w 170404"/>
                <a:gd name="connsiteY16" fmla="*/ 253134 h 274846"/>
                <a:gd name="connsiteX17" fmla="*/ 59642 w 170404"/>
                <a:gd name="connsiteY17" fmla="*/ 266326 h 274846"/>
                <a:gd name="connsiteX18" fmla="*/ 36005 w 170404"/>
                <a:gd name="connsiteY18" fmla="*/ 268525 h 274846"/>
                <a:gd name="connsiteX19" fmla="*/ 34906 w 170404"/>
                <a:gd name="connsiteY19" fmla="*/ 274572 h 274846"/>
                <a:gd name="connsiteX20" fmla="*/ 15117 w 170404"/>
                <a:gd name="connsiteY20" fmla="*/ 273472 h 274846"/>
                <a:gd name="connsiteX21" fmla="*/ 27759 w 170404"/>
                <a:gd name="connsiteY21" fmla="*/ 266876 h 274846"/>
                <a:gd name="connsiteX22" fmla="*/ 32707 w 170404"/>
                <a:gd name="connsiteY22" fmla="*/ 258631 h 274846"/>
                <a:gd name="connsiteX23" fmla="*/ 46449 w 170404"/>
                <a:gd name="connsiteY23" fmla="*/ 258081 h 274846"/>
                <a:gd name="connsiteX24" fmla="*/ 42601 w 170404"/>
                <a:gd name="connsiteY24" fmla="*/ 244339 h 274846"/>
                <a:gd name="connsiteX25" fmla="*/ 71185 w 170404"/>
                <a:gd name="connsiteY25" fmla="*/ 242690 h 274846"/>
                <a:gd name="connsiteX26" fmla="*/ 66238 w 170404"/>
                <a:gd name="connsiteY26" fmla="*/ 232795 h 274846"/>
                <a:gd name="connsiteX27" fmla="*/ 33256 w 170404"/>
                <a:gd name="connsiteY27" fmla="*/ 228947 h 274846"/>
                <a:gd name="connsiteX28" fmla="*/ 34906 w 170404"/>
                <a:gd name="connsiteY28" fmla="*/ 217404 h 274846"/>
                <a:gd name="connsiteX29" fmla="*/ 48648 w 170404"/>
                <a:gd name="connsiteY29" fmla="*/ 213006 h 274846"/>
                <a:gd name="connsiteX30" fmla="*/ 49747 w 170404"/>
                <a:gd name="connsiteY30" fmla="*/ 190469 h 274846"/>
                <a:gd name="connsiteX31" fmla="*/ 43151 w 170404"/>
                <a:gd name="connsiteY31" fmla="*/ 186071 h 274846"/>
                <a:gd name="connsiteX32" fmla="*/ 48098 w 170404"/>
                <a:gd name="connsiteY32" fmla="*/ 178375 h 274846"/>
                <a:gd name="connsiteX33" fmla="*/ 75583 w 170404"/>
                <a:gd name="connsiteY33" fmla="*/ 174528 h 274846"/>
                <a:gd name="connsiteX34" fmla="*/ 74483 w 170404"/>
                <a:gd name="connsiteY34" fmla="*/ 149791 h 274846"/>
                <a:gd name="connsiteX35" fmla="*/ 63489 w 170404"/>
                <a:gd name="connsiteY35" fmla="*/ 131102 h 274846"/>
                <a:gd name="connsiteX36" fmla="*/ 39303 w 170404"/>
                <a:gd name="connsiteY36" fmla="*/ 125055 h 274846"/>
                <a:gd name="connsiteX37" fmla="*/ 38753 w 170404"/>
                <a:gd name="connsiteY37" fmla="*/ 109664 h 274846"/>
                <a:gd name="connsiteX38" fmla="*/ 22263 w 170404"/>
                <a:gd name="connsiteY38" fmla="*/ 103067 h 274846"/>
                <a:gd name="connsiteX39" fmla="*/ 21713 w 170404"/>
                <a:gd name="connsiteY39" fmla="*/ 75583 h 274846"/>
                <a:gd name="connsiteX40" fmla="*/ 10170 w 170404"/>
                <a:gd name="connsiteY40" fmla="*/ 67337 h 274846"/>
                <a:gd name="connsiteX41" fmla="*/ 4123 w 170404"/>
                <a:gd name="connsiteY41" fmla="*/ 47549 h 274846"/>
                <a:gd name="connsiteX42" fmla="*/ 15666 w 170404"/>
                <a:gd name="connsiteY42" fmla="*/ 33257 h 274846"/>
                <a:gd name="connsiteX43" fmla="*/ 28309 w 170404"/>
                <a:gd name="connsiteY43" fmla="*/ 22263 h 274846"/>
                <a:gd name="connsiteX44" fmla="*/ 26110 w 170404"/>
                <a:gd name="connsiteY44" fmla="*/ 8520 h 274846"/>
                <a:gd name="connsiteX45" fmla="*/ 39303 w 170404"/>
                <a:gd name="connsiteY45" fmla="*/ 4123 h 27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0404" h="274846">
                  <a:moveTo>
                    <a:pt x="39303" y="4123"/>
                  </a:moveTo>
                  <a:cubicBezTo>
                    <a:pt x="39303" y="4123"/>
                    <a:pt x="75583" y="4123"/>
                    <a:pt x="75033" y="5772"/>
                  </a:cubicBezTo>
                  <a:cubicBezTo>
                    <a:pt x="74483" y="7421"/>
                    <a:pt x="59642" y="32707"/>
                    <a:pt x="59642" y="32707"/>
                  </a:cubicBezTo>
                  <a:lnTo>
                    <a:pt x="95372" y="37104"/>
                  </a:lnTo>
                  <a:lnTo>
                    <a:pt x="93173" y="60191"/>
                  </a:lnTo>
                  <a:lnTo>
                    <a:pt x="73384" y="84378"/>
                  </a:lnTo>
                  <a:lnTo>
                    <a:pt x="76133" y="102518"/>
                  </a:lnTo>
                  <a:cubicBezTo>
                    <a:pt x="76133" y="102518"/>
                    <a:pt x="110763" y="121757"/>
                    <a:pt x="111863" y="123406"/>
                  </a:cubicBezTo>
                  <a:cubicBezTo>
                    <a:pt x="112962" y="125055"/>
                    <a:pt x="127254" y="153639"/>
                    <a:pt x="127254" y="153639"/>
                  </a:cubicBezTo>
                  <a:lnTo>
                    <a:pt x="136599" y="181124"/>
                  </a:lnTo>
                  <a:lnTo>
                    <a:pt x="153639" y="189369"/>
                  </a:lnTo>
                  <a:lnTo>
                    <a:pt x="166282" y="198714"/>
                  </a:lnTo>
                  <a:lnTo>
                    <a:pt x="155288" y="221251"/>
                  </a:lnTo>
                  <a:lnTo>
                    <a:pt x="144844" y="236643"/>
                  </a:lnTo>
                  <a:lnTo>
                    <a:pt x="153090" y="243239"/>
                  </a:lnTo>
                  <a:lnTo>
                    <a:pt x="128903" y="248736"/>
                  </a:lnTo>
                  <a:lnTo>
                    <a:pt x="68437" y="253134"/>
                  </a:lnTo>
                  <a:lnTo>
                    <a:pt x="59642" y="266326"/>
                  </a:lnTo>
                  <a:lnTo>
                    <a:pt x="36005" y="268525"/>
                  </a:lnTo>
                  <a:lnTo>
                    <a:pt x="34906" y="274572"/>
                  </a:lnTo>
                  <a:lnTo>
                    <a:pt x="15117" y="273472"/>
                  </a:lnTo>
                  <a:lnTo>
                    <a:pt x="27759" y="266876"/>
                  </a:lnTo>
                  <a:cubicBezTo>
                    <a:pt x="27759" y="266876"/>
                    <a:pt x="31058" y="259180"/>
                    <a:pt x="32707" y="258631"/>
                  </a:cubicBezTo>
                  <a:cubicBezTo>
                    <a:pt x="33806" y="258081"/>
                    <a:pt x="46449" y="258081"/>
                    <a:pt x="46449" y="258081"/>
                  </a:cubicBezTo>
                  <a:lnTo>
                    <a:pt x="42601" y="244339"/>
                  </a:lnTo>
                  <a:lnTo>
                    <a:pt x="71185" y="242690"/>
                  </a:lnTo>
                  <a:cubicBezTo>
                    <a:pt x="71185" y="242690"/>
                    <a:pt x="67337" y="233895"/>
                    <a:pt x="66238" y="232795"/>
                  </a:cubicBezTo>
                  <a:cubicBezTo>
                    <a:pt x="65139" y="232245"/>
                    <a:pt x="33256" y="228947"/>
                    <a:pt x="33256" y="228947"/>
                  </a:cubicBezTo>
                  <a:lnTo>
                    <a:pt x="34906" y="217404"/>
                  </a:lnTo>
                  <a:cubicBezTo>
                    <a:pt x="34906" y="217404"/>
                    <a:pt x="46449" y="213556"/>
                    <a:pt x="48648" y="213006"/>
                  </a:cubicBezTo>
                  <a:cubicBezTo>
                    <a:pt x="50847" y="212457"/>
                    <a:pt x="49747" y="190469"/>
                    <a:pt x="49747" y="190469"/>
                  </a:cubicBezTo>
                  <a:lnTo>
                    <a:pt x="43151" y="186071"/>
                  </a:lnTo>
                  <a:lnTo>
                    <a:pt x="48098" y="178375"/>
                  </a:lnTo>
                  <a:lnTo>
                    <a:pt x="75583" y="174528"/>
                  </a:lnTo>
                  <a:cubicBezTo>
                    <a:pt x="75583" y="174528"/>
                    <a:pt x="75583" y="149791"/>
                    <a:pt x="74483" y="149791"/>
                  </a:cubicBezTo>
                  <a:cubicBezTo>
                    <a:pt x="73384" y="149791"/>
                    <a:pt x="63489" y="131102"/>
                    <a:pt x="63489" y="131102"/>
                  </a:cubicBezTo>
                  <a:lnTo>
                    <a:pt x="39303" y="125055"/>
                  </a:lnTo>
                  <a:lnTo>
                    <a:pt x="38753" y="109664"/>
                  </a:lnTo>
                  <a:lnTo>
                    <a:pt x="22263" y="103067"/>
                  </a:lnTo>
                  <a:lnTo>
                    <a:pt x="21713" y="75583"/>
                  </a:lnTo>
                  <a:lnTo>
                    <a:pt x="10170" y="67337"/>
                  </a:lnTo>
                  <a:lnTo>
                    <a:pt x="4123" y="47549"/>
                  </a:lnTo>
                  <a:lnTo>
                    <a:pt x="15666" y="33257"/>
                  </a:lnTo>
                  <a:lnTo>
                    <a:pt x="28309" y="22263"/>
                  </a:lnTo>
                  <a:lnTo>
                    <a:pt x="26110" y="8520"/>
                  </a:lnTo>
                  <a:lnTo>
                    <a:pt x="39303" y="4123"/>
                  </a:lnTo>
                  <a:close/>
                </a:path>
              </a:pathLst>
            </a:custGeom>
            <a:grpFill/>
            <a:ln w="9525" cap="flat">
              <a:noFill/>
              <a:prstDash val="solid"/>
              <a:miter/>
            </a:ln>
          </p:spPr>
          <p:txBody>
            <a:bodyPr rtlCol="0" anchor="ctr"/>
            <a:lstStyle/>
            <a:p>
              <a:endParaRPr lang="fr-FR"/>
            </a:p>
          </p:txBody>
        </p:sp>
        <p:sp>
          <p:nvSpPr>
            <p:cNvPr id="84" name="Forme libre : forme 83">
              <a:extLst>
                <a:ext uri="{FF2B5EF4-FFF2-40B4-BE49-F238E27FC236}">
                  <a16:creationId xmlns:a16="http://schemas.microsoft.com/office/drawing/2014/main" id="{E2350BEC-694E-4AFF-B35D-C8899552EAA9}"/>
                </a:ext>
              </a:extLst>
            </p:cNvPr>
            <p:cNvSpPr/>
            <p:nvPr/>
          </p:nvSpPr>
          <p:spPr>
            <a:xfrm>
              <a:off x="1506928" y="2898540"/>
              <a:ext cx="32982" cy="54969"/>
            </a:xfrm>
            <a:custGeom>
              <a:avLst/>
              <a:gdLst>
                <a:gd name="connsiteX0" fmla="*/ 8521 w 32981"/>
                <a:gd name="connsiteY0" fmla="*/ 7970 h 54969"/>
                <a:gd name="connsiteX1" fmla="*/ 23912 w 32981"/>
                <a:gd name="connsiteY1" fmla="*/ 4123 h 54969"/>
                <a:gd name="connsiteX2" fmla="*/ 32707 w 32981"/>
                <a:gd name="connsiteY2" fmla="*/ 21163 h 54969"/>
                <a:gd name="connsiteX3" fmla="*/ 31607 w 32981"/>
                <a:gd name="connsiteY3" fmla="*/ 42601 h 54969"/>
                <a:gd name="connsiteX4" fmla="*/ 15666 w 32981"/>
                <a:gd name="connsiteY4" fmla="*/ 53595 h 54969"/>
                <a:gd name="connsiteX5" fmla="*/ 8521 w 32981"/>
                <a:gd name="connsiteY5" fmla="*/ 46999 h 54969"/>
                <a:gd name="connsiteX6" fmla="*/ 4123 w 32981"/>
                <a:gd name="connsiteY6" fmla="*/ 31058 h 54969"/>
                <a:gd name="connsiteX7" fmla="*/ 8521 w 32981"/>
                <a:gd name="connsiteY7" fmla="*/ 7970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81" h="54969">
                  <a:moveTo>
                    <a:pt x="8521" y="7970"/>
                  </a:moveTo>
                  <a:lnTo>
                    <a:pt x="23912" y="4123"/>
                  </a:lnTo>
                  <a:lnTo>
                    <a:pt x="32707" y="21163"/>
                  </a:lnTo>
                  <a:lnTo>
                    <a:pt x="31607" y="42601"/>
                  </a:lnTo>
                  <a:cubicBezTo>
                    <a:pt x="31607" y="42601"/>
                    <a:pt x="16766" y="53595"/>
                    <a:pt x="15666" y="53595"/>
                  </a:cubicBezTo>
                  <a:cubicBezTo>
                    <a:pt x="14567" y="53595"/>
                    <a:pt x="8521" y="46999"/>
                    <a:pt x="8521" y="46999"/>
                  </a:cubicBezTo>
                  <a:lnTo>
                    <a:pt x="4123" y="31058"/>
                  </a:lnTo>
                  <a:lnTo>
                    <a:pt x="8521" y="7970"/>
                  </a:lnTo>
                  <a:close/>
                </a:path>
              </a:pathLst>
            </a:custGeom>
            <a:grpFill/>
            <a:ln w="9525" cap="flat">
              <a:noFill/>
              <a:prstDash val="solid"/>
              <a:miter/>
            </a:ln>
          </p:spPr>
          <p:txBody>
            <a:bodyPr rtlCol="0" anchor="ctr"/>
            <a:lstStyle/>
            <a:p>
              <a:endParaRPr lang="fr-FR"/>
            </a:p>
          </p:txBody>
        </p:sp>
        <p:sp>
          <p:nvSpPr>
            <p:cNvPr id="85" name="Forme libre : forme 84">
              <a:extLst>
                <a:ext uri="{FF2B5EF4-FFF2-40B4-BE49-F238E27FC236}">
                  <a16:creationId xmlns:a16="http://schemas.microsoft.com/office/drawing/2014/main" id="{B700B817-78B9-4865-A3FE-409D0815D00C}"/>
                </a:ext>
              </a:extLst>
            </p:cNvPr>
            <p:cNvSpPr/>
            <p:nvPr/>
          </p:nvSpPr>
          <p:spPr>
            <a:xfrm>
              <a:off x="1587184" y="2963404"/>
              <a:ext cx="76957" cy="38479"/>
            </a:xfrm>
            <a:custGeom>
              <a:avLst/>
              <a:gdLst>
                <a:gd name="connsiteX0" fmla="*/ 4123 w 76957"/>
                <a:gd name="connsiteY0" fmla="*/ 5772 h 38478"/>
                <a:gd name="connsiteX1" fmla="*/ 21713 w 76957"/>
                <a:gd name="connsiteY1" fmla="*/ 4123 h 38478"/>
                <a:gd name="connsiteX2" fmla="*/ 29408 w 76957"/>
                <a:gd name="connsiteY2" fmla="*/ 16216 h 38478"/>
                <a:gd name="connsiteX3" fmla="*/ 57443 w 76957"/>
                <a:gd name="connsiteY3" fmla="*/ 13468 h 38478"/>
                <a:gd name="connsiteX4" fmla="*/ 59642 w 76957"/>
                <a:gd name="connsiteY4" fmla="*/ 5222 h 38478"/>
                <a:gd name="connsiteX5" fmla="*/ 74483 w 76957"/>
                <a:gd name="connsiteY5" fmla="*/ 7971 h 38478"/>
                <a:gd name="connsiteX6" fmla="*/ 65688 w 76957"/>
                <a:gd name="connsiteY6" fmla="*/ 26110 h 38478"/>
                <a:gd name="connsiteX7" fmla="*/ 54145 w 76957"/>
                <a:gd name="connsiteY7" fmla="*/ 37654 h 38478"/>
                <a:gd name="connsiteX8" fmla="*/ 21713 w 76957"/>
                <a:gd name="connsiteY8" fmla="*/ 24461 h 38478"/>
                <a:gd name="connsiteX9" fmla="*/ 9620 w 76957"/>
                <a:gd name="connsiteY9" fmla="*/ 16216 h 38478"/>
                <a:gd name="connsiteX10" fmla="*/ 4123 w 76957"/>
                <a:gd name="connsiteY10" fmla="*/ 5772 h 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957" h="38478">
                  <a:moveTo>
                    <a:pt x="4123" y="5772"/>
                  </a:moveTo>
                  <a:cubicBezTo>
                    <a:pt x="5222" y="5222"/>
                    <a:pt x="21713" y="4123"/>
                    <a:pt x="21713" y="4123"/>
                  </a:cubicBezTo>
                  <a:lnTo>
                    <a:pt x="29408" y="16216"/>
                  </a:lnTo>
                  <a:lnTo>
                    <a:pt x="57443" y="13468"/>
                  </a:lnTo>
                  <a:lnTo>
                    <a:pt x="59642" y="5222"/>
                  </a:lnTo>
                  <a:lnTo>
                    <a:pt x="74483" y="7971"/>
                  </a:lnTo>
                  <a:cubicBezTo>
                    <a:pt x="74483" y="7971"/>
                    <a:pt x="67337" y="25561"/>
                    <a:pt x="65688" y="26110"/>
                  </a:cubicBezTo>
                  <a:cubicBezTo>
                    <a:pt x="64589" y="26660"/>
                    <a:pt x="57993" y="38753"/>
                    <a:pt x="54145" y="37654"/>
                  </a:cubicBezTo>
                  <a:cubicBezTo>
                    <a:pt x="50297" y="37104"/>
                    <a:pt x="21713" y="24461"/>
                    <a:pt x="21713" y="24461"/>
                  </a:cubicBezTo>
                  <a:lnTo>
                    <a:pt x="9620" y="16216"/>
                  </a:lnTo>
                  <a:lnTo>
                    <a:pt x="4123" y="5772"/>
                  </a:lnTo>
                  <a:close/>
                </a:path>
              </a:pathLst>
            </a:custGeom>
            <a:grpFill/>
            <a:ln w="9525" cap="flat">
              <a:noFill/>
              <a:prstDash val="solid"/>
              <a:miter/>
            </a:ln>
          </p:spPr>
          <p:txBody>
            <a:bodyPr rtlCol="0" anchor="ctr"/>
            <a:lstStyle/>
            <a:p>
              <a:endParaRPr lang="fr-FR"/>
            </a:p>
          </p:txBody>
        </p:sp>
        <p:sp>
          <p:nvSpPr>
            <p:cNvPr id="86" name="Forme libre : forme 85">
              <a:extLst>
                <a:ext uri="{FF2B5EF4-FFF2-40B4-BE49-F238E27FC236}">
                  <a16:creationId xmlns:a16="http://schemas.microsoft.com/office/drawing/2014/main" id="{5F1B3DA8-D724-4431-AB87-00165FF69719}"/>
                </a:ext>
              </a:extLst>
            </p:cNvPr>
            <p:cNvSpPr/>
            <p:nvPr/>
          </p:nvSpPr>
          <p:spPr>
            <a:xfrm>
              <a:off x="1800464" y="3022771"/>
              <a:ext cx="65963" cy="21988"/>
            </a:xfrm>
            <a:custGeom>
              <a:avLst/>
              <a:gdLst>
                <a:gd name="connsiteX0" fmla="*/ 4123 w 65963"/>
                <a:gd name="connsiteY0" fmla="*/ 6322 h 21987"/>
                <a:gd name="connsiteX1" fmla="*/ 19514 w 65963"/>
                <a:gd name="connsiteY1" fmla="*/ 4123 h 21987"/>
                <a:gd name="connsiteX2" fmla="*/ 45899 w 65963"/>
                <a:gd name="connsiteY2" fmla="*/ 11819 h 21987"/>
                <a:gd name="connsiteX3" fmla="*/ 64589 w 65963"/>
                <a:gd name="connsiteY3" fmla="*/ 11819 h 21987"/>
                <a:gd name="connsiteX4" fmla="*/ 55794 w 65963"/>
                <a:gd name="connsiteY4" fmla="*/ 22263 h 21987"/>
                <a:gd name="connsiteX5" fmla="*/ 33256 w 65963"/>
                <a:gd name="connsiteY5" fmla="*/ 15666 h 21987"/>
                <a:gd name="connsiteX6" fmla="*/ 12918 w 65963"/>
                <a:gd name="connsiteY6" fmla="*/ 16766 h 21987"/>
                <a:gd name="connsiteX7" fmla="*/ 4123 w 65963"/>
                <a:gd name="connsiteY7" fmla="*/ 6322 h 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63" h="21987">
                  <a:moveTo>
                    <a:pt x="4123" y="6322"/>
                  </a:moveTo>
                  <a:cubicBezTo>
                    <a:pt x="4123" y="6322"/>
                    <a:pt x="18415" y="4123"/>
                    <a:pt x="19514" y="4123"/>
                  </a:cubicBezTo>
                  <a:cubicBezTo>
                    <a:pt x="20613" y="4123"/>
                    <a:pt x="45899" y="11819"/>
                    <a:pt x="45899" y="11819"/>
                  </a:cubicBezTo>
                  <a:lnTo>
                    <a:pt x="64589" y="11819"/>
                  </a:lnTo>
                  <a:cubicBezTo>
                    <a:pt x="64589" y="11819"/>
                    <a:pt x="57443" y="22263"/>
                    <a:pt x="55794" y="22263"/>
                  </a:cubicBezTo>
                  <a:cubicBezTo>
                    <a:pt x="54695" y="22263"/>
                    <a:pt x="33256" y="15666"/>
                    <a:pt x="33256" y="15666"/>
                  </a:cubicBezTo>
                  <a:lnTo>
                    <a:pt x="12918" y="16766"/>
                  </a:lnTo>
                  <a:lnTo>
                    <a:pt x="4123" y="6322"/>
                  </a:lnTo>
                  <a:close/>
                </a:path>
              </a:pathLst>
            </a:custGeom>
            <a:grpFill/>
            <a:ln w="9525" cap="flat">
              <a:noFill/>
              <a:prstDash val="solid"/>
              <a:miter/>
            </a:ln>
          </p:spPr>
          <p:txBody>
            <a:bodyPr rtlCol="0" anchor="ctr"/>
            <a:lstStyle/>
            <a:p>
              <a:endParaRPr lang="fr-FR"/>
            </a:p>
          </p:txBody>
        </p:sp>
        <p:sp>
          <p:nvSpPr>
            <p:cNvPr id="87" name="Forme libre : forme 86">
              <a:extLst>
                <a:ext uri="{FF2B5EF4-FFF2-40B4-BE49-F238E27FC236}">
                  <a16:creationId xmlns:a16="http://schemas.microsoft.com/office/drawing/2014/main" id="{E0ECDE32-76B7-4739-B553-92A886D6ACA3}"/>
                </a:ext>
              </a:extLst>
            </p:cNvPr>
            <p:cNvSpPr/>
            <p:nvPr/>
          </p:nvSpPr>
          <p:spPr>
            <a:xfrm>
              <a:off x="1171066" y="1397878"/>
              <a:ext cx="3891827" cy="2292220"/>
            </a:xfrm>
            <a:custGeom>
              <a:avLst/>
              <a:gdLst>
                <a:gd name="connsiteX0" fmla="*/ 3844279 w 3891826"/>
                <a:gd name="connsiteY0" fmla="*/ 659907 h 2292220"/>
                <a:gd name="connsiteX1" fmla="*/ 3809098 w 3891826"/>
                <a:gd name="connsiteY1" fmla="*/ 656608 h 2292220"/>
                <a:gd name="connsiteX2" fmla="*/ 3810198 w 3891826"/>
                <a:gd name="connsiteY2" fmla="*/ 682444 h 2292220"/>
                <a:gd name="connsiteX3" fmla="*/ 3773368 w 3891826"/>
                <a:gd name="connsiteY3" fmla="*/ 631323 h 2292220"/>
                <a:gd name="connsiteX4" fmla="*/ 3667278 w 3891826"/>
                <a:gd name="connsiteY4" fmla="*/ 554366 h 2292220"/>
                <a:gd name="connsiteX5" fmla="*/ 3573830 w 3891826"/>
                <a:gd name="connsiteY5" fmla="*/ 519185 h 2292220"/>
                <a:gd name="connsiteX6" fmla="*/ 3517761 w 3891826"/>
                <a:gd name="connsiteY6" fmla="*/ 513688 h 2292220"/>
                <a:gd name="connsiteX7" fmla="*/ 3497422 w 3891826"/>
                <a:gd name="connsiteY7" fmla="*/ 528530 h 2292220"/>
                <a:gd name="connsiteX8" fmla="*/ 3520509 w 3891826"/>
                <a:gd name="connsiteY8" fmla="*/ 565909 h 2292220"/>
                <a:gd name="connsiteX9" fmla="*/ 3490826 w 3891826"/>
                <a:gd name="connsiteY9" fmla="*/ 571406 h 2292220"/>
                <a:gd name="connsiteX10" fmla="*/ 3465540 w 3891826"/>
                <a:gd name="connsiteY10" fmla="*/ 551067 h 2292220"/>
                <a:gd name="connsiteX11" fmla="*/ 3485879 w 3891826"/>
                <a:gd name="connsiteY11" fmla="*/ 532927 h 2292220"/>
                <a:gd name="connsiteX12" fmla="*/ 3459493 w 3891826"/>
                <a:gd name="connsiteY12" fmla="*/ 510390 h 2292220"/>
                <a:gd name="connsiteX13" fmla="*/ 3432009 w 3891826"/>
                <a:gd name="connsiteY13" fmla="*/ 535126 h 2292220"/>
                <a:gd name="connsiteX14" fmla="*/ 3322070 w 3891826"/>
                <a:gd name="connsiteY14" fmla="*/ 530729 h 2292220"/>
                <a:gd name="connsiteX15" fmla="*/ 3280843 w 3891826"/>
                <a:gd name="connsiteY15" fmla="*/ 465315 h 2292220"/>
                <a:gd name="connsiteX16" fmla="*/ 3198389 w 3891826"/>
                <a:gd name="connsiteY16" fmla="*/ 463116 h 2292220"/>
                <a:gd name="connsiteX17" fmla="*/ 3159361 w 3891826"/>
                <a:gd name="connsiteY17" fmla="*/ 467514 h 2292220"/>
                <a:gd name="connsiteX18" fmla="*/ 3096696 w 3891826"/>
                <a:gd name="connsiteY18" fmla="*/ 421340 h 2292220"/>
                <a:gd name="connsiteX19" fmla="*/ 3103293 w 3891826"/>
                <a:gd name="connsiteY19" fmla="*/ 404299 h 2292220"/>
                <a:gd name="connsiteX20" fmla="*/ 3045025 w 3891826"/>
                <a:gd name="connsiteY20" fmla="*/ 376265 h 2292220"/>
                <a:gd name="connsiteX21" fmla="*/ 2920245 w 3891826"/>
                <a:gd name="connsiteY21" fmla="*/ 360324 h 2292220"/>
                <a:gd name="connsiteX22" fmla="*/ 2904303 w 3891826"/>
                <a:gd name="connsiteY22" fmla="*/ 393305 h 2292220"/>
                <a:gd name="connsiteX23" fmla="*/ 2888362 w 3891826"/>
                <a:gd name="connsiteY23" fmla="*/ 442228 h 2292220"/>
                <a:gd name="connsiteX24" fmla="*/ 2807008 w 3891826"/>
                <a:gd name="connsiteY24" fmla="*/ 436731 h 2292220"/>
                <a:gd name="connsiteX25" fmla="*/ 2770178 w 3891826"/>
                <a:gd name="connsiteY25" fmla="*/ 408697 h 2292220"/>
                <a:gd name="connsiteX26" fmla="*/ 2744892 w 3891826"/>
                <a:gd name="connsiteY26" fmla="*/ 467514 h 2292220"/>
                <a:gd name="connsiteX27" fmla="*/ 2695970 w 3891826"/>
                <a:gd name="connsiteY27" fmla="*/ 427936 h 2292220"/>
                <a:gd name="connsiteX28" fmla="*/ 2707514 w 3891826"/>
                <a:gd name="connsiteY28" fmla="*/ 332289 h 2292220"/>
                <a:gd name="connsiteX29" fmla="*/ 2668485 w 3891826"/>
                <a:gd name="connsiteY29" fmla="*/ 300957 h 2292220"/>
                <a:gd name="connsiteX30" fmla="*/ 2595376 w 3891826"/>
                <a:gd name="connsiteY30" fmla="*/ 295460 h 2292220"/>
                <a:gd name="connsiteX31" fmla="*/ 2576137 w 3891826"/>
                <a:gd name="connsiteY31" fmla="*/ 343833 h 2292220"/>
                <a:gd name="connsiteX32" fmla="*/ 2508524 w 3891826"/>
                <a:gd name="connsiteY32" fmla="*/ 323494 h 2292220"/>
                <a:gd name="connsiteX33" fmla="*/ 2483239 w 3891826"/>
                <a:gd name="connsiteY33" fmla="*/ 304255 h 2292220"/>
                <a:gd name="connsiteX34" fmla="*/ 2407931 w 3891826"/>
                <a:gd name="connsiteY34" fmla="*/ 299858 h 2292220"/>
                <a:gd name="connsiteX35" fmla="*/ 2356260 w 3891826"/>
                <a:gd name="connsiteY35" fmla="*/ 283917 h 2292220"/>
                <a:gd name="connsiteX36" fmla="*/ 2322179 w 3891826"/>
                <a:gd name="connsiteY36" fmla="*/ 280069 h 2292220"/>
                <a:gd name="connsiteX37" fmla="*/ 2309536 w 3891826"/>
                <a:gd name="connsiteY37" fmla="*/ 313600 h 2292220"/>
                <a:gd name="connsiteX38" fmla="*/ 2255666 w 3891826"/>
                <a:gd name="connsiteY38" fmla="*/ 329541 h 2292220"/>
                <a:gd name="connsiteX39" fmla="*/ 2280952 w 3891826"/>
                <a:gd name="connsiteY39" fmla="*/ 289963 h 2292220"/>
                <a:gd name="connsiteX40" fmla="*/ 2349663 w 3891826"/>
                <a:gd name="connsiteY40" fmla="*/ 230047 h 2292220"/>
                <a:gd name="connsiteX41" fmla="*/ 2390890 w 3891826"/>
                <a:gd name="connsiteY41" fmla="*/ 187171 h 2292220"/>
                <a:gd name="connsiteX42" fmla="*/ 2369452 w 3891826"/>
                <a:gd name="connsiteY42" fmla="*/ 98670 h 2292220"/>
                <a:gd name="connsiteX43" fmla="*/ 2312284 w 3891826"/>
                <a:gd name="connsiteY43" fmla="*/ 73934 h 2292220"/>
                <a:gd name="connsiteX44" fmla="*/ 2278203 w 3891826"/>
                <a:gd name="connsiteY44" fmla="*/ 103067 h 2292220"/>
                <a:gd name="connsiteX45" fmla="*/ 2241374 w 3891826"/>
                <a:gd name="connsiteY45" fmla="*/ 95372 h 2292220"/>
                <a:gd name="connsiteX46" fmla="*/ 2275455 w 3891826"/>
                <a:gd name="connsiteY46" fmla="*/ 66238 h 2292220"/>
                <a:gd name="connsiteX47" fmla="*/ 2216088 w 3891826"/>
                <a:gd name="connsiteY47" fmla="*/ 43701 h 2292220"/>
                <a:gd name="connsiteX48" fmla="*/ 2247970 w 3891826"/>
                <a:gd name="connsiteY48" fmla="*/ 17865 h 2292220"/>
                <a:gd name="connsiteX49" fmla="*/ 2193001 w 3891826"/>
                <a:gd name="connsiteY49" fmla="*/ 4123 h 2292220"/>
                <a:gd name="connsiteX50" fmla="*/ 2152873 w 3891826"/>
                <a:gd name="connsiteY50" fmla="*/ 72834 h 2292220"/>
                <a:gd name="connsiteX51" fmla="*/ 2174311 w 3891826"/>
                <a:gd name="connsiteY51" fmla="*/ 108015 h 2292220"/>
                <a:gd name="connsiteX52" fmla="*/ 2103401 w 3891826"/>
                <a:gd name="connsiteY52" fmla="*/ 110213 h 2292220"/>
                <a:gd name="connsiteX53" fmla="*/ 2092956 w 3891826"/>
                <a:gd name="connsiteY53" fmla="*/ 139347 h 2292220"/>
                <a:gd name="connsiteX54" fmla="*/ 2053928 w 3891826"/>
                <a:gd name="connsiteY54" fmla="*/ 137148 h 2292220"/>
                <a:gd name="connsiteX55" fmla="*/ 2064372 w 3891826"/>
                <a:gd name="connsiteY55" fmla="*/ 104167 h 2292220"/>
                <a:gd name="connsiteX56" fmla="*/ 1924751 w 3891826"/>
                <a:gd name="connsiteY56" fmla="*/ 175627 h 2292220"/>
                <a:gd name="connsiteX57" fmla="*/ 1858237 w 3891826"/>
                <a:gd name="connsiteY57" fmla="*/ 222901 h 2292220"/>
                <a:gd name="connsiteX58" fmla="*/ 1868682 w 3891826"/>
                <a:gd name="connsiteY58" fmla="*/ 266876 h 2292220"/>
                <a:gd name="connsiteX59" fmla="*/ 1867582 w 3891826"/>
                <a:gd name="connsiteY59" fmla="*/ 291612 h 2292220"/>
                <a:gd name="connsiteX60" fmla="*/ 1753246 w 3891826"/>
                <a:gd name="connsiteY60" fmla="*/ 300407 h 2292220"/>
                <a:gd name="connsiteX61" fmla="*/ 1746650 w 3891826"/>
                <a:gd name="connsiteY61" fmla="*/ 379563 h 2292220"/>
                <a:gd name="connsiteX62" fmla="*/ 1785678 w 3891826"/>
                <a:gd name="connsiteY62" fmla="*/ 397703 h 2292220"/>
                <a:gd name="connsiteX63" fmla="*/ 1770836 w 3891826"/>
                <a:gd name="connsiteY63" fmla="*/ 416942 h 2292220"/>
                <a:gd name="connsiteX64" fmla="*/ 1730709 w 3891826"/>
                <a:gd name="connsiteY64" fmla="*/ 390007 h 2292220"/>
                <a:gd name="connsiteX65" fmla="*/ 1706522 w 3891826"/>
                <a:gd name="connsiteY65" fmla="*/ 365271 h 2292220"/>
                <a:gd name="connsiteX66" fmla="*/ 1697177 w 3891826"/>
                <a:gd name="connsiteY66" fmla="*/ 367470 h 2292220"/>
                <a:gd name="connsiteX67" fmla="*/ 1680137 w 3891826"/>
                <a:gd name="connsiteY67" fmla="*/ 385610 h 2292220"/>
                <a:gd name="connsiteX68" fmla="*/ 1712019 w 3891826"/>
                <a:gd name="connsiteY68" fmla="*/ 409247 h 2292220"/>
                <a:gd name="connsiteX69" fmla="*/ 1677938 w 3891826"/>
                <a:gd name="connsiteY69" fmla="*/ 404849 h 2292220"/>
                <a:gd name="connsiteX70" fmla="*/ 1659798 w 3891826"/>
                <a:gd name="connsiteY70" fmla="*/ 414743 h 2292220"/>
                <a:gd name="connsiteX71" fmla="*/ 1701025 w 3891826"/>
                <a:gd name="connsiteY71" fmla="*/ 444427 h 2292220"/>
                <a:gd name="connsiteX72" fmla="*/ 1672441 w 3891826"/>
                <a:gd name="connsiteY72" fmla="*/ 458169 h 2292220"/>
                <a:gd name="connsiteX73" fmla="*/ 1643857 w 3891826"/>
                <a:gd name="connsiteY73" fmla="*/ 435632 h 2292220"/>
                <a:gd name="connsiteX74" fmla="*/ 1656500 w 3891826"/>
                <a:gd name="connsiteY74" fmla="*/ 394955 h 2292220"/>
                <a:gd name="connsiteX75" fmla="*/ 1651003 w 3891826"/>
                <a:gd name="connsiteY75" fmla="*/ 346032 h 2292220"/>
                <a:gd name="connsiteX76" fmla="*/ 1627916 w 3891826"/>
                <a:gd name="connsiteY76" fmla="*/ 341634 h 2292220"/>
                <a:gd name="connsiteX77" fmla="*/ 1637261 w 3891826"/>
                <a:gd name="connsiteY77" fmla="*/ 392756 h 2292220"/>
                <a:gd name="connsiteX78" fmla="*/ 1613074 w 3891826"/>
                <a:gd name="connsiteY78" fmla="*/ 404299 h 2292220"/>
                <a:gd name="connsiteX79" fmla="*/ 1619671 w 3891826"/>
                <a:gd name="connsiteY79" fmla="*/ 455421 h 2292220"/>
                <a:gd name="connsiteX80" fmla="*/ 1617472 w 3891826"/>
                <a:gd name="connsiteY80" fmla="*/ 519735 h 2292220"/>
                <a:gd name="connsiteX81" fmla="*/ 1621869 w 3891826"/>
                <a:gd name="connsiteY81" fmla="*/ 558213 h 2292220"/>
                <a:gd name="connsiteX82" fmla="*/ 1666395 w 3891826"/>
                <a:gd name="connsiteY82" fmla="*/ 558213 h 2292220"/>
                <a:gd name="connsiteX83" fmla="*/ 1697177 w 3891826"/>
                <a:gd name="connsiteY83" fmla="*/ 586248 h 2292220"/>
                <a:gd name="connsiteX84" fmla="*/ 1692780 w 3891826"/>
                <a:gd name="connsiteY84" fmla="*/ 608785 h 2292220"/>
                <a:gd name="connsiteX85" fmla="*/ 1669693 w 3891826"/>
                <a:gd name="connsiteY85" fmla="*/ 572505 h 2292220"/>
                <a:gd name="connsiteX86" fmla="*/ 1629565 w 3891826"/>
                <a:gd name="connsiteY86" fmla="*/ 576903 h 2292220"/>
                <a:gd name="connsiteX87" fmla="*/ 1633963 w 3891826"/>
                <a:gd name="connsiteY87" fmla="*/ 624177 h 2292220"/>
                <a:gd name="connsiteX88" fmla="*/ 1593835 w 3891826"/>
                <a:gd name="connsiteY88" fmla="*/ 675298 h 2292220"/>
                <a:gd name="connsiteX89" fmla="*/ 1549310 w 3891826"/>
                <a:gd name="connsiteY89" fmla="*/ 690140 h 2292220"/>
                <a:gd name="connsiteX90" fmla="*/ 1597133 w 3891826"/>
                <a:gd name="connsiteY90" fmla="*/ 630223 h 2292220"/>
                <a:gd name="connsiteX91" fmla="*/ 1582291 w 3891826"/>
                <a:gd name="connsiteY91" fmla="*/ 503794 h 2292220"/>
                <a:gd name="connsiteX92" fmla="*/ 1580093 w 3891826"/>
                <a:gd name="connsiteY92" fmla="*/ 415293 h 2292220"/>
                <a:gd name="connsiteX93" fmla="*/ 1605379 w 3891826"/>
                <a:gd name="connsiteY93" fmla="*/ 350979 h 2292220"/>
                <a:gd name="connsiteX94" fmla="*/ 1542714 w 3891826"/>
                <a:gd name="connsiteY94" fmla="*/ 339436 h 2292220"/>
                <a:gd name="connsiteX95" fmla="*/ 1467406 w 3891826"/>
                <a:gd name="connsiteY95" fmla="*/ 449374 h 2292220"/>
                <a:gd name="connsiteX96" fmla="*/ 1508633 w 3891826"/>
                <a:gd name="connsiteY96" fmla="*/ 543372 h 2292220"/>
                <a:gd name="connsiteX97" fmla="*/ 1513030 w 3891826"/>
                <a:gd name="connsiteY97" fmla="*/ 604388 h 2292220"/>
                <a:gd name="connsiteX98" fmla="*/ 1419582 w 3891826"/>
                <a:gd name="connsiteY98" fmla="*/ 535676 h 2292220"/>
                <a:gd name="connsiteX99" fmla="*/ 1326135 w 3891826"/>
                <a:gd name="connsiteY99" fmla="*/ 496098 h 2292220"/>
                <a:gd name="connsiteX100" fmla="*/ 1322837 w 3891826"/>
                <a:gd name="connsiteY100" fmla="*/ 520834 h 2292220"/>
                <a:gd name="connsiteX101" fmla="*/ 1367362 w 3891826"/>
                <a:gd name="connsiteY101" fmla="*/ 542272 h 2292220"/>
                <a:gd name="connsiteX102" fmla="*/ 1355818 w 3891826"/>
                <a:gd name="connsiteY102" fmla="*/ 581850 h 2292220"/>
                <a:gd name="connsiteX103" fmla="*/ 1307995 w 3891826"/>
                <a:gd name="connsiteY103" fmla="*/ 573055 h 2292220"/>
                <a:gd name="connsiteX104" fmla="*/ 1247529 w 3891826"/>
                <a:gd name="connsiteY104" fmla="*/ 602739 h 2292220"/>
                <a:gd name="connsiteX105" fmla="*/ 1228289 w 3891826"/>
                <a:gd name="connsiteY105" fmla="*/ 566459 h 2292220"/>
                <a:gd name="connsiteX106" fmla="*/ 1171121 w 3891826"/>
                <a:gd name="connsiteY106" fmla="*/ 606037 h 2292220"/>
                <a:gd name="connsiteX107" fmla="*/ 1115052 w 3891826"/>
                <a:gd name="connsiteY107" fmla="*/ 626375 h 2292220"/>
                <a:gd name="connsiteX108" fmla="*/ 1103509 w 3891826"/>
                <a:gd name="connsiteY108" fmla="*/ 663754 h 2292220"/>
                <a:gd name="connsiteX109" fmla="*/ 1055686 w 3891826"/>
                <a:gd name="connsiteY109" fmla="*/ 653860 h 2292220"/>
                <a:gd name="connsiteX110" fmla="*/ 1092515 w 3891826"/>
                <a:gd name="connsiteY110" fmla="*/ 617580 h 2292220"/>
                <a:gd name="connsiteX111" fmla="*/ 1033148 w 3891826"/>
                <a:gd name="connsiteY111" fmla="*/ 574704 h 2292220"/>
                <a:gd name="connsiteX112" fmla="*/ 1033148 w 3891826"/>
                <a:gd name="connsiteY112" fmla="*/ 635720 h 2292220"/>
                <a:gd name="connsiteX113" fmla="*/ 1054586 w 3891826"/>
                <a:gd name="connsiteY113" fmla="*/ 670900 h 2292220"/>
                <a:gd name="connsiteX114" fmla="*/ 1034248 w 3891826"/>
                <a:gd name="connsiteY114" fmla="*/ 697835 h 2292220"/>
                <a:gd name="connsiteX115" fmla="*/ 1010061 w 3891826"/>
                <a:gd name="connsiteY115" fmla="*/ 687941 h 2292220"/>
                <a:gd name="connsiteX116" fmla="*/ 961688 w 3891826"/>
                <a:gd name="connsiteY116" fmla="*/ 725320 h 2292220"/>
                <a:gd name="connsiteX117" fmla="*/ 968285 w 3891826"/>
                <a:gd name="connsiteY117" fmla="*/ 759401 h 2292220"/>
                <a:gd name="connsiteX118" fmla="*/ 937502 w 3891826"/>
                <a:gd name="connsiteY118" fmla="*/ 760500 h 2292220"/>
                <a:gd name="connsiteX119" fmla="*/ 894076 w 3891826"/>
                <a:gd name="connsiteY119" fmla="*/ 740162 h 2292220"/>
                <a:gd name="connsiteX120" fmla="*/ 900672 w 3891826"/>
                <a:gd name="connsiteY120" fmla="*/ 765997 h 2292220"/>
                <a:gd name="connsiteX121" fmla="*/ 916613 w 3891826"/>
                <a:gd name="connsiteY121" fmla="*/ 795131 h 2292220"/>
                <a:gd name="connsiteX122" fmla="*/ 886930 w 3891826"/>
                <a:gd name="connsiteY122" fmla="*/ 789634 h 2292220"/>
                <a:gd name="connsiteX123" fmla="*/ 849001 w 3891826"/>
                <a:gd name="connsiteY123" fmla="*/ 714876 h 2292220"/>
                <a:gd name="connsiteX124" fmla="*/ 814920 w 3891826"/>
                <a:gd name="connsiteY124" fmla="*/ 667602 h 2292220"/>
                <a:gd name="connsiteX125" fmla="*/ 872088 w 3891826"/>
                <a:gd name="connsiteY125" fmla="*/ 681345 h 2292220"/>
                <a:gd name="connsiteX126" fmla="*/ 934753 w 3891826"/>
                <a:gd name="connsiteY126" fmla="*/ 702783 h 2292220"/>
                <a:gd name="connsiteX127" fmla="*/ 982576 w 3891826"/>
                <a:gd name="connsiteY127" fmla="*/ 658807 h 2292220"/>
                <a:gd name="connsiteX128" fmla="*/ 924859 w 3891826"/>
                <a:gd name="connsiteY128" fmla="*/ 579651 h 2292220"/>
                <a:gd name="connsiteX129" fmla="*/ 805026 w 3891826"/>
                <a:gd name="connsiteY129" fmla="*/ 535676 h 2292220"/>
                <a:gd name="connsiteX130" fmla="*/ 744559 w 3891826"/>
                <a:gd name="connsiteY130" fmla="*/ 505993 h 2292220"/>
                <a:gd name="connsiteX131" fmla="*/ 783587 w 3891826"/>
                <a:gd name="connsiteY131" fmla="*/ 482356 h 2292220"/>
                <a:gd name="connsiteX132" fmla="*/ 737963 w 3891826"/>
                <a:gd name="connsiteY132" fmla="*/ 458719 h 2292220"/>
                <a:gd name="connsiteX133" fmla="*/ 726420 w 3891826"/>
                <a:gd name="connsiteY133" fmla="*/ 488402 h 2292220"/>
                <a:gd name="connsiteX134" fmla="*/ 722022 w 3891826"/>
                <a:gd name="connsiteY134" fmla="*/ 456520 h 2292220"/>
                <a:gd name="connsiteX135" fmla="*/ 709379 w 3891826"/>
                <a:gd name="connsiteY135" fmla="*/ 488402 h 2292220"/>
                <a:gd name="connsiteX136" fmla="*/ 707180 w 3891826"/>
                <a:gd name="connsiteY136" fmla="*/ 447725 h 2292220"/>
                <a:gd name="connsiteX137" fmla="*/ 685742 w 3891826"/>
                <a:gd name="connsiteY137" fmla="*/ 478508 h 2292220"/>
                <a:gd name="connsiteX138" fmla="*/ 673099 w 3891826"/>
                <a:gd name="connsiteY138" fmla="*/ 454871 h 2292220"/>
                <a:gd name="connsiteX139" fmla="*/ 661556 w 3891826"/>
                <a:gd name="connsiteY139" fmla="*/ 491151 h 2292220"/>
                <a:gd name="connsiteX140" fmla="*/ 628574 w 3891826"/>
                <a:gd name="connsiteY140" fmla="*/ 484555 h 2292220"/>
                <a:gd name="connsiteX141" fmla="*/ 621978 w 3891826"/>
                <a:gd name="connsiteY141" fmla="*/ 488952 h 2292220"/>
                <a:gd name="connsiteX142" fmla="*/ 577453 w 3891826"/>
                <a:gd name="connsiteY142" fmla="*/ 515887 h 2292220"/>
                <a:gd name="connsiteX143" fmla="*/ 522483 w 3891826"/>
                <a:gd name="connsiteY143" fmla="*/ 504343 h 2292220"/>
                <a:gd name="connsiteX144" fmla="*/ 513138 w 3891826"/>
                <a:gd name="connsiteY144" fmla="*/ 536226 h 2292220"/>
                <a:gd name="connsiteX145" fmla="*/ 516437 w 3891826"/>
                <a:gd name="connsiteY145" fmla="*/ 559862 h 2292220"/>
                <a:gd name="connsiteX146" fmla="*/ 488952 w 3891826"/>
                <a:gd name="connsiteY146" fmla="*/ 568658 h 2292220"/>
                <a:gd name="connsiteX147" fmla="*/ 457070 w 3891826"/>
                <a:gd name="connsiteY147" fmla="*/ 569757 h 2292220"/>
                <a:gd name="connsiteX148" fmla="*/ 443328 w 3891826"/>
                <a:gd name="connsiteY148" fmla="*/ 599440 h 2292220"/>
                <a:gd name="connsiteX149" fmla="*/ 492250 w 3891826"/>
                <a:gd name="connsiteY149" fmla="*/ 591745 h 2292220"/>
                <a:gd name="connsiteX150" fmla="*/ 443328 w 3891826"/>
                <a:gd name="connsiteY150" fmla="*/ 609885 h 2292220"/>
                <a:gd name="connsiteX151" fmla="*/ 492250 w 3891826"/>
                <a:gd name="connsiteY151" fmla="*/ 601089 h 2292220"/>
                <a:gd name="connsiteX152" fmla="*/ 466964 w 3891826"/>
                <a:gd name="connsiteY152" fmla="*/ 636270 h 2292220"/>
                <a:gd name="connsiteX153" fmla="*/ 399352 w 3891826"/>
                <a:gd name="connsiteY153" fmla="*/ 758302 h 2292220"/>
                <a:gd name="connsiteX154" fmla="*/ 357026 w 3891826"/>
                <a:gd name="connsiteY154" fmla="*/ 820417 h 2292220"/>
                <a:gd name="connsiteX155" fmla="*/ 296559 w 3891826"/>
                <a:gd name="connsiteY155" fmla="*/ 858896 h 2292220"/>
                <a:gd name="connsiteX156" fmla="*/ 288314 w 3891826"/>
                <a:gd name="connsiteY156" fmla="*/ 915514 h 2292220"/>
                <a:gd name="connsiteX157" fmla="*/ 290513 w 3891826"/>
                <a:gd name="connsiteY157" fmla="*/ 972132 h 2292220"/>
                <a:gd name="connsiteX158" fmla="*/ 310851 w 3891826"/>
                <a:gd name="connsiteY158" fmla="*/ 1007313 h 2292220"/>
                <a:gd name="connsiteX159" fmla="*/ 387259 w 3891826"/>
                <a:gd name="connsiteY159" fmla="*/ 980378 h 2292220"/>
                <a:gd name="connsiteX160" fmla="*/ 406498 w 3891826"/>
                <a:gd name="connsiteY160" fmla="*/ 990272 h 2292220"/>
                <a:gd name="connsiteX161" fmla="*/ 414744 w 3891826"/>
                <a:gd name="connsiteY161" fmla="*/ 1068329 h 2292220"/>
                <a:gd name="connsiteX162" fmla="*/ 395504 w 3891826"/>
                <a:gd name="connsiteY162" fmla="*/ 1098012 h 2292220"/>
                <a:gd name="connsiteX163" fmla="*/ 392206 w 3891826"/>
                <a:gd name="connsiteY163" fmla="*/ 1110655 h 2292220"/>
                <a:gd name="connsiteX164" fmla="*/ 459818 w 3891826"/>
                <a:gd name="connsiteY164" fmla="*/ 1099111 h 2292220"/>
                <a:gd name="connsiteX165" fmla="*/ 511489 w 3891826"/>
                <a:gd name="connsiteY165" fmla="*/ 1038095 h 2292220"/>
                <a:gd name="connsiteX166" fmla="*/ 514788 w 3891826"/>
                <a:gd name="connsiteY166" fmla="*/ 983676 h 2292220"/>
                <a:gd name="connsiteX167" fmla="*/ 544471 w 3891826"/>
                <a:gd name="connsiteY167" fmla="*/ 966635 h 2292220"/>
                <a:gd name="connsiteX168" fmla="*/ 514788 w 3891826"/>
                <a:gd name="connsiteY168" fmla="*/ 919362 h 2292220"/>
                <a:gd name="connsiteX169" fmla="*/ 524132 w 3891826"/>
                <a:gd name="connsiteY169" fmla="*/ 847902 h 2292220"/>
                <a:gd name="connsiteX170" fmla="*/ 579102 w 3891826"/>
                <a:gd name="connsiteY170" fmla="*/ 785786 h 2292220"/>
                <a:gd name="connsiteX171" fmla="*/ 596142 w 3891826"/>
                <a:gd name="connsiteY171" fmla="*/ 744010 h 2292220"/>
                <a:gd name="connsiteX172" fmla="*/ 629124 w 3891826"/>
                <a:gd name="connsiteY172" fmla="*/ 715975 h 2292220"/>
                <a:gd name="connsiteX173" fmla="*/ 670351 w 3891826"/>
                <a:gd name="connsiteY173" fmla="*/ 726420 h 2292220"/>
                <a:gd name="connsiteX174" fmla="*/ 640667 w 3891826"/>
                <a:gd name="connsiteY174" fmla="*/ 775342 h 2292220"/>
                <a:gd name="connsiteX175" fmla="*/ 605487 w 3891826"/>
                <a:gd name="connsiteY175" fmla="*/ 842954 h 2292220"/>
                <a:gd name="connsiteX176" fmla="*/ 604388 w 3891826"/>
                <a:gd name="connsiteY176" fmla="*/ 905070 h 2292220"/>
                <a:gd name="connsiteX177" fmla="*/ 623627 w 3891826"/>
                <a:gd name="connsiteY177" fmla="*/ 946846 h 2292220"/>
                <a:gd name="connsiteX178" fmla="*/ 686292 w 3891826"/>
                <a:gd name="connsiteY178" fmla="*/ 936952 h 2292220"/>
                <a:gd name="connsiteX179" fmla="*/ 739062 w 3891826"/>
                <a:gd name="connsiteY179" fmla="*/ 930356 h 2292220"/>
                <a:gd name="connsiteX180" fmla="*/ 741261 w 3891826"/>
                <a:gd name="connsiteY180" fmla="*/ 958390 h 2292220"/>
                <a:gd name="connsiteX181" fmla="*/ 703332 w 3891826"/>
                <a:gd name="connsiteY181" fmla="*/ 971033 h 2292220"/>
                <a:gd name="connsiteX182" fmla="*/ 645065 w 3891826"/>
                <a:gd name="connsiteY182" fmla="*/ 966635 h 2292220"/>
                <a:gd name="connsiteX183" fmla="*/ 641767 w 3891826"/>
                <a:gd name="connsiteY183" fmla="*/ 995769 h 2292220"/>
                <a:gd name="connsiteX184" fmla="*/ 658807 w 3891826"/>
                <a:gd name="connsiteY184" fmla="*/ 1015008 h 2292220"/>
                <a:gd name="connsiteX185" fmla="*/ 640667 w 3891826"/>
                <a:gd name="connsiteY185" fmla="*/ 1060083 h 2292220"/>
                <a:gd name="connsiteX186" fmla="*/ 608785 w 3891826"/>
                <a:gd name="connsiteY186" fmla="*/ 1037546 h 2292220"/>
                <a:gd name="connsiteX187" fmla="*/ 592844 w 3891826"/>
                <a:gd name="connsiteY187" fmla="*/ 1067229 h 2292220"/>
                <a:gd name="connsiteX188" fmla="*/ 591745 w 3891826"/>
                <a:gd name="connsiteY188" fmla="*/ 1113403 h 2292220"/>
                <a:gd name="connsiteX189" fmla="*/ 552716 w 3891826"/>
                <a:gd name="connsiteY189" fmla="*/ 1142537 h 2292220"/>
                <a:gd name="connsiteX190" fmla="*/ 524132 w 3891826"/>
                <a:gd name="connsiteY190" fmla="*/ 1131543 h 2292220"/>
                <a:gd name="connsiteX191" fmla="*/ 491151 w 3891826"/>
                <a:gd name="connsiteY191" fmla="*/ 1154630 h 2292220"/>
                <a:gd name="connsiteX192" fmla="*/ 447725 w 3891826"/>
                <a:gd name="connsiteY192" fmla="*/ 1154630 h 2292220"/>
                <a:gd name="connsiteX193" fmla="*/ 433983 w 3891826"/>
                <a:gd name="connsiteY193" fmla="*/ 1140888 h 2292220"/>
                <a:gd name="connsiteX194" fmla="*/ 404299 w 3891826"/>
                <a:gd name="connsiteY194" fmla="*/ 1156829 h 2292220"/>
                <a:gd name="connsiteX195" fmla="*/ 369119 w 3891826"/>
                <a:gd name="connsiteY195" fmla="*/ 1124947 h 2292220"/>
                <a:gd name="connsiteX196" fmla="*/ 372417 w 3891826"/>
                <a:gd name="connsiteY196" fmla="*/ 1089767 h 2292220"/>
                <a:gd name="connsiteX197" fmla="*/ 382861 w 3891826"/>
                <a:gd name="connsiteY197" fmla="*/ 1072726 h 2292220"/>
                <a:gd name="connsiteX198" fmla="*/ 381762 w 3891826"/>
                <a:gd name="connsiteY198" fmla="*/ 1033148 h 2292220"/>
                <a:gd name="connsiteX199" fmla="*/ 361423 w 3891826"/>
                <a:gd name="connsiteY199" fmla="*/ 1040844 h 2292220"/>
                <a:gd name="connsiteX200" fmla="*/ 338336 w 3891826"/>
                <a:gd name="connsiteY200" fmla="*/ 1066680 h 2292220"/>
                <a:gd name="connsiteX201" fmla="*/ 340535 w 3891826"/>
                <a:gd name="connsiteY201" fmla="*/ 1098562 h 2292220"/>
                <a:gd name="connsiteX202" fmla="*/ 355377 w 3891826"/>
                <a:gd name="connsiteY202" fmla="*/ 1137040 h 2292220"/>
                <a:gd name="connsiteX203" fmla="*/ 311951 w 3891826"/>
                <a:gd name="connsiteY203" fmla="*/ 1170022 h 2292220"/>
                <a:gd name="connsiteX204" fmla="*/ 243239 w 3891826"/>
                <a:gd name="connsiteY204" fmla="*/ 1218945 h 2292220"/>
                <a:gd name="connsiteX205" fmla="*/ 204211 w 3891826"/>
                <a:gd name="connsiteY205" fmla="*/ 1279960 h 2292220"/>
                <a:gd name="connsiteX206" fmla="*/ 152540 w 3891826"/>
                <a:gd name="connsiteY206" fmla="*/ 1290405 h 2292220"/>
                <a:gd name="connsiteX207" fmla="*/ 145943 w 3891826"/>
                <a:gd name="connsiteY207" fmla="*/ 1310743 h 2292220"/>
                <a:gd name="connsiteX208" fmla="*/ 90974 w 3891826"/>
                <a:gd name="connsiteY208" fmla="*/ 1309644 h 2292220"/>
                <a:gd name="connsiteX209" fmla="*/ 120658 w 3891826"/>
                <a:gd name="connsiteY209" fmla="*/ 1343725 h 2292220"/>
                <a:gd name="connsiteX210" fmla="*/ 148142 w 3891826"/>
                <a:gd name="connsiteY210" fmla="*/ 1373408 h 2292220"/>
                <a:gd name="connsiteX211" fmla="*/ 157487 w 3891826"/>
                <a:gd name="connsiteY211" fmla="*/ 1410787 h 2292220"/>
                <a:gd name="connsiteX212" fmla="*/ 150891 w 3891826"/>
                <a:gd name="connsiteY212" fmla="*/ 1437722 h 2292220"/>
                <a:gd name="connsiteX213" fmla="*/ 111862 w 3891826"/>
                <a:gd name="connsiteY213" fmla="*/ 1446518 h 2292220"/>
                <a:gd name="connsiteX214" fmla="*/ 27210 w 3891826"/>
                <a:gd name="connsiteY214" fmla="*/ 1436073 h 2292220"/>
                <a:gd name="connsiteX215" fmla="*/ 4123 w 3891826"/>
                <a:gd name="connsiteY215" fmla="*/ 1456412 h 2292220"/>
                <a:gd name="connsiteX216" fmla="*/ 6322 w 3891826"/>
                <a:gd name="connsiteY216" fmla="*/ 1490493 h 2292220"/>
                <a:gd name="connsiteX217" fmla="*/ 9620 w 3891826"/>
                <a:gd name="connsiteY217" fmla="*/ 1566351 h 2292220"/>
                <a:gd name="connsiteX218" fmla="*/ 7421 w 3891826"/>
                <a:gd name="connsiteY218" fmla="*/ 1595484 h 2292220"/>
                <a:gd name="connsiteX219" fmla="*/ 48648 w 3891826"/>
                <a:gd name="connsiteY219" fmla="*/ 1592186 h 2292220"/>
                <a:gd name="connsiteX220" fmla="*/ 71735 w 3891826"/>
                <a:gd name="connsiteY220" fmla="*/ 1618022 h 2292220"/>
                <a:gd name="connsiteX221" fmla="*/ 77232 w 3891826"/>
                <a:gd name="connsiteY221" fmla="*/ 1614724 h 2292220"/>
                <a:gd name="connsiteX222" fmla="*/ 92074 w 3891826"/>
                <a:gd name="connsiteY222" fmla="*/ 1604279 h 2292220"/>
                <a:gd name="connsiteX223" fmla="*/ 148142 w 3891826"/>
                <a:gd name="connsiteY223" fmla="*/ 1603180 h 2292220"/>
                <a:gd name="connsiteX224" fmla="*/ 169580 w 3891826"/>
                <a:gd name="connsiteY224" fmla="*/ 1570198 h 2292220"/>
                <a:gd name="connsiteX225" fmla="*/ 176177 w 3891826"/>
                <a:gd name="connsiteY225" fmla="*/ 1538316 h 2292220"/>
                <a:gd name="connsiteX226" fmla="*/ 225099 w 3891826"/>
                <a:gd name="connsiteY226" fmla="*/ 1527872 h 2292220"/>
                <a:gd name="connsiteX227" fmla="*/ 233345 w 3891826"/>
                <a:gd name="connsiteY227" fmla="*/ 1483897 h 2292220"/>
                <a:gd name="connsiteX228" fmla="*/ 247087 w 3891826"/>
                <a:gd name="connsiteY228" fmla="*/ 1453114 h 2292220"/>
                <a:gd name="connsiteX229" fmla="*/ 277870 w 3891826"/>
                <a:gd name="connsiteY229" fmla="*/ 1441570 h 2292220"/>
                <a:gd name="connsiteX230" fmla="*/ 297109 w 3891826"/>
                <a:gd name="connsiteY230" fmla="*/ 1455313 h 2292220"/>
                <a:gd name="connsiteX231" fmla="*/ 361973 w 3891826"/>
                <a:gd name="connsiteY231" fmla="*/ 1422331 h 2292220"/>
                <a:gd name="connsiteX232" fmla="*/ 409796 w 3891826"/>
                <a:gd name="connsiteY232" fmla="*/ 1469605 h 2292220"/>
                <a:gd name="connsiteX233" fmla="*/ 469163 w 3891826"/>
                <a:gd name="connsiteY233" fmla="*/ 1502586 h 2292220"/>
                <a:gd name="connsiteX234" fmla="*/ 492250 w 3891826"/>
                <a:gd name="connsiteY234" fmla="*/ 1527322 h 2292220"/>
                <a:gd name="connsiteX235" fmla="*/ 486753 w 3891826"/>
                <a:gd name="connsiteY235" fmla="*/ 1564702 h 2292220"/>
                <a:gd name="connsiteX236" fmla="*/ 499396 w 3891826"/>
                <a:gd name="connsiteY236" fmla="*/ 1576245 h 2292220"/>
                <a:gd name="connsiteX237" fmla="*/ 510940 w 3891826"/>
                <a:gd name="connsiteY237" fmla="*/ 1554807 h 2292220"/>
                <a:gd name="connsiteX238" fmla="*/ 510940 w 3891826"/>
                <a:gd name="connsiteY238" fmla="*/ 1534468 h 2292220"/>
                <a:gd name="connsiteX239" fmla="*/ 510940 w 3891826"/>
                <a:gd name="connsiteY239" fmla="*/ 1521825 h 2292220"/>
                <a:gd name="connsiteX240" fmla="*/ 518086 w 3891826"/>
                <a:gd name="connsiteY240" fmla="*/ 1519627 h 2292220"/>
                <a:gd name="connsiteX241" fmla="*/ 528530 w 3891826"/>
                <a:gd name="connsiteY241" fmla="*/ 1527872 h 2292220"/>
                <a:gd name="connsiteX242" fmla="*/ 535676 w 3891826"/>
                <a:gd name="connsiteY242" fmla="*/ 1521825 h 2292220"/>
                <a:gd name="connsiteX243" fmla="*/ 519185 w 3891826"/>
                <a:gd name="connsiteY243" fmla="*/ 1504785 h 2292220"/>
                <a:gd name="connsiteX244" fmla="*/ 484555 w 3891826"/>
                <a:gd name="connsiteY244" fmla="*/ 1487744 h 2292220"/>
                <a:gd name="connsiteX245" fmla="*/ 446076 w 3891826"/>
                <a:gd name="connsiteY245" fmla="*/ 1454213 h 2292220"/>
                <a:gd name="connsiteX246" fmla="*/ 445526 w 3891826"/>
                <a:gd name="connsiteY246" fmla="*/ 1438822 h 2292220"/>
                <a:gd name="connsiteX247" fmla="*/ 420790 w 3891826"/>
                <a:gd name="connsiteY247" fmla="*/ 1425080 h 2292220"/>
                <a:gd name="connsiteX248" fmla="*/ 425187 w 3891826"/>
                <a:gd name="connsiteY248" fmla="*/ 1392647 h 2292220"/>
                <a:gd name="connsiteX249" fmla="*/ 454321 w 3891826"/>
                <a:gd name="connsiteY249" fmla="*/ 1394297 h 2292220"/>
                <a:gd name="connsiteX250" fmla="*/ 501595 w 3891826"/>
                <a:gd name="connsiteY250" fmla="*/ 1443219 h 2292220"/>
                <a:gd name="connsiteX251" fmla="*/ 558213 w 3891826"/>
                <a:gd name="connsiteY251" fmla="*/ 1476751 h 2292220"/>
                <a:gd name="connsiteX252" fmla="*/ 560412 w 3891826"/>
                <a:gd name="connsiteY252" fmla="*/ 1509732 h 2292220"/>
                <a:gd name="connsiteX253" fmla="*/ 571956 w 3891826"/>
                <a:gd name="connsiteY253" fmla="*/ 1535568 h 2292220"/>
                <a:gd name="connsiteX254" fmla="*/ 593394 w 3891826"/>
                <a:gd name="connsiteY254" fmla="*/ 1562503 h 2292220"/>
                <a:gd name="connsiteX255" fmla="*/ 596692 w 3891826"/>
                <a:gd name="connsiteY255" fmla="*/ 1578994 h 2292220"/>
                <a:gd name="connsiteX256" fmla="*/ 611534 w 3891826"/>
                <a:gd name="connsiteY256" fmla="*/ 1602081 h 2292220"/>
                <a:gd name="connsiteX257" fmla="*/ 632972 w 3891826"/>
                <a:gd name="connsiteY257" fmla="*/ 1598782 h 2292220"/>
                <a:gd name="connsiteX258" fmla="*/ 639568 w 3891826"/>
                <a:gd name="connsiteY258" fmla="*/ 1580093 h 2292220"/>
                <a:gd name="connsiteX259" fmla="*/ 654410 w 3891826"/>
                <a:gd name="connsiteY259" fmla="*/ 1576795 h 2292220"/>
                <a:gd name="connsiteX260" fmla="*/ 642866 w 3891826"/>
                <a:gd name="connsiteY260" fmla="*/ 1566351 h 2292220"/>
                <a:gd name="connsiteX261" fmla="*/ 625825 w 3891826"/>
                <a:gd name="connsiteY261" fmla="*/ 1541614 h 2292220"/>
                <a:gd name="connsiteX262" fmla="*/ 621428 w 3891826"/>
                <a:gd name="connsiteY262" fmla="*/ 1520726 h 2292220"/>
                <a:gd name="connsiteX263" fmla="*/ 650562 w 3891826"/>
                <a:gd name="connsiteY263" fmla="*/ 1517978 h 2292220"/>
                <a:gd name="connsiteX264" fmla="*/ 665403 w 3891826"/>
                <a:gd name="connsiteY264" fmla="*/ 1506434 h 2292220"/>
                <a:gd name="connsiteX265" fmla="*/ 695087 w 3891826"/>
                <a:gd name="connsiteY265" fmla="*/ 1528971 h 2292220"/>
                <a:gd name="connsiteX266" fmla="*/ 691239 w 3891826"/>
                <a:gd name="connsiteY266" fmla="*/ 1576245 h 2292220"/>
                <a:gd name="connsiteX267" fmla="*/ 714326 w 3891826"/>
                <a:gd name="connsiteY267" fmla="*/ 1595484 h 2292220"/>
                <a:gd name="connsiteX268" fmla="*/ 763799 w 3891826"/>
                <a:gd name="connsiteY268" fmla="*/ 1614724 h 2292220"/>
                <a:gd name="connsiteX269" fmla="*/ 812721 w 3891826"/>
                <a:gd name="connsiteY269" fmla="*/ 1611425 h 2292220"/>
                <a:gd name="connsiteX270" fmla="*/ 870439 w 3891826"/>
                <a:gd name="connsiteY270" fmla="*/ 1608677 h 2292220"/>
                <a:gd name="connsiteX271" fmla="*/ 874287 w 3891826"/>
                <a:gd name="connsiteY271" fmla="*/ 1658699 h 2292220"/>
                <a:gd name="connsiteX272" fmla="*/ 857246 w 3891826"/>
                <a:gd name="connsiteY272" fmla="*/ 1703774 h 2292220"/>
                <a:gd name="connsiteX273" fmla="*/ 851200 w 3891826"/>
                <a:gd name="connsiteY273" fmla="*/ 1722463 h 2292220"/>
                <a:gd name="connsiteX274" fmla="*/ 851750 w 3891826"/>
                <a:gd name="connsiteY274" fmla="*/ 1747749 h 2292220"/>
                <a:gd name="connsiteX275" fmla="*/ 857246 w 3891826"/>
                <a:gd name="connsiteY275" fmla="*/ 1770836 h 2292220"/>
                <a:gd name="connsiteX276" fmla="*/ 870439 w 3891826"/>
                <a:gd name="connsiteY276" fmla="*/ 1804917 h 2292220"/>
                <a:gd name="connsiteX277" fmla="*/ 894626 w 3891826"/>
                <a:gd name="connsiteY277" fmla="*/ 1836800 h 2292220"/>
                <a:gd name="connsiteX278" fmla="*/ 942998 w 3891826"/>
                <a:gd name="connsiteY278" fmla="*/ 1892319 h 2292220"/>
                <a:gd name="connsiteX279" fmla="*/ 955641 w 3891826"/>
                <a:gd name="connsiteY279" fmla="*/ 1941241 h 2292220"/>
                <a:gd name="connsiteX280" fmla="*/ 1016657 w 3891826"/>
                <a:gd name="connsiteY280" fmla="*/ 2005006 h 2292220"/>
                <a:gd name="connsiteX281" fmla="*/ 1015008 w 3891826"/>
                <a:gd name="connsiteY281" fmla="*/ 2050080 h 2292220"/>
                <a:gd name="connsiteX282" fmla="*/ 1033698 w 3891826"/>
                <a:gd name="connsiteY282" fmla="*/ 2085261 h 2292220"/>
                <a:gd name="connsiteX283" fmla="*/ 1121649 w 3891826"/>
                <a:gd name="connsiteY283" fmla="*/ 2058326 h 2292220"/>
                <a:gd name="connsiteX284" fmla="*/ 1217295 w 3891826"/>
                <a:gd name="connsiteY284" fmla="*/ 2013251 h 2292220"/>
                <a:gd name="connsiteX285" fmla="*/ 1284358 w 3891826"/>
                <a:gd name="connsiteY285" fmla="*/ 1973673 h 2292220"/>
                <a:gd name="connsiteX286" fmla="*/ 1334380 w 3891826"/>
                <a:gd name="connsiteY286" fmla="*/ 1915406 h 2292220"/>
                <a:gd name="connsiteX287" fmla="*/ 1286007 w 3891826"/>
                <a:gd name="connsiteY287" fmla="*/ 1877477 h 2292220"/>
                <a:gd name="connsiteX288" fmla="*/ 1272814 w 3891826"/>
                <a:gd name="connsiteY288" fmla="*/ 1840098 h 2292220"/>
                <a:gd name="connsiteX289" fmla="*/ 1245880 w 3891826"/>
                <a:gd name="connsiteY289" fmla="*/ 1861536 h 2292220"/>
                <a:gd name="connsiteX290" fmla="*/ 1187612 w 3891826"/>
                <a:gd name="connsiteY290" fmla="*/ 1858238 h 2292220"/>
                <a:gd name="connsiteX291" fmla="*/ 1155730 w 3891826"/>
                <a:gd name="connsiteY291" fmla="*/ 1834051 h 2292220"/>
                <a:gd name="connsiteX292" fmla="*/ 1148034 w 3891826"/>
                <a:gd name="connsiteY292" fmla="*/ 1813163 h 2292220"/>
                <a:gd name="connsiteX293" fmla="*/ 1112854 w 3891826"/>
                <a:gd name="connsiteY293" fmla="*/ 1764240 h 2292220"/>
                <a:gd name="connsiteX294" fmla="*/ 1148584 w 3891826"/>
                <a:gd name="connsiteY294" fmla="*/ 1744451 h 2292220"/>
                <a:gd name="connsiteX295" fmla="*/ 1196957 w 3891826"/>
                <a:gd name="connsiteY295" fmla="*/ 1799970 h 2292220"/>
                <a:gd name="connsiteX296" fmla="*/ 1260171 w 3891826"/>
                <a:gd name="connsiteY296" fmla="*/ 1817560 h 2292220"/>
                <a:gd name="connsiteX297" fmla="*/ 1283259 w 3891826"/>
                <a:gd name="connsiteY297" fmla="*/ 1810964 h 2292220"/>
                <a:gd name="connsiteX298" fmla="*/ 1322287 w 3891826"/>
                <a:gd name="connsiteY298" fmla="*/ 1845595 h 2292220"/>
                <a:gd name="connsiteX299" fmla="*/ 1433874 w 3891826"/>
                <a:gd name="connsiteY299" fmla="*/ 1851641 h 2292220"/>
                <a:gd name="connsiteX300" fmla="*/ 1491592 w 3891826"/>
                <a:gd name="connsiteY300" fmla="*/ 1860436 h 2292220"/>
                <a:gd name="connsiteX301" fmla="*/ 1543263 w 3891826"/>
                <a:gd name="connsiteY301" fmla="*/ 1898915 h 2292220"/>
                <a:gd name="connsiteX302" fmla="*/ 1533369 w 3891826"/>
                <a:gd name="connsiteY302" fmla="*/ 1915955 h 2292220"/>
                <a:gd name="connsiteX303" fmla="*/ 1561403 w 3891826"/>
                <a:gd name="connsiteY303" fmla="*/ 1934095 h 2292220"/>
                <a:gd name="connsiteX304" fmla="*/ 1582841 w 3891826"/>
                <a:gd name="connsiteY304" fmla="*/ 1911008 h 2292220"/>
                <a:gd name="connsiteX305" fmla="*/ 1597133 w 3891826"/>
                <a:gd name="connsiteY305" fmla="*/ 1906061 h 2292220"/>
                <a:gd name="connsiteX306" fmla="*/ 1599332 w 3891826"/>
                <a:gd name="connsiteY306" fmla="*/ 1954434 h 2292220"/>
                <a:gd name="connsiteX307" fmla="*/ 1614723 w 3891826"/>
                <a:gd name="connsiteY307" fmla="*/ 2023146 h 2292220"/>
                <a:gd name="connsiteX308" fmla="*/ 1635062 w 3891826"/>
                <a:gd name="connsiteY308" fmla="*/ 2072068 h 2292220"/>
                <a:gd name="connsiteX309" fmla="*/ 1659248 w 3891826"/>
                <a:gd name="connsiteY309" fmla="*/ 2122090 h 2292220"/>
                <a:gd name="connsiteX310" fmla="*/ 1671342 w 3891826"/>
                <a:gd name="connsiteY310" fmla="*/ 2160569 h 2292220"/>
                <a:gd name="connsiteX311" fmla="*/ 1683435 w 3891826"/>
                <a:gd name="connsiteY311" fmla="*/ 2172662 h 2292220"/>
                <a:gd name="connsiteX312" fmla="*/ 1695528 w 3891826"/>
                <a:gd name="connsiteY312" fmla="*/ 2169914 h 2292220"/>
                <a:gd name="connsiteX313" fmla="*/ 1709820 w 3891826"/>
                <a:gd name="connsiteY313" fmla="*/ 2147376 h 2292220"/>
                <a:gd name="connsiteX314" fmla="*/ 1736755 w 3891826"/>
                <a:gd name="connsiteY314" fmla="*/ 2117693 h 2292220"/>
                <a:gd name="connsiteX315" fmla="*/ 1743352 w 3891826"/>
                <a:gd name="connsiteY315" fmla="*/ 2079214 h 2292220"/>
                <a:gd name="connsiteX316" fmla="*/ 1743352 w 3891826"/>
                <a:gd name="connsiteY316" fmla="*/ 2034139 h 2292220"/>
                <a:gd name="connsiteX317" fmla="*/ 1760942 w 3891826"/>
                <a:gd name="connsiteY317" fmla="*/ 2019847 h 2292220"/>
                <a:gd name="connsiteX318" fmla="*/ 1785128 w 3891826"/>
                <a:gd name="connsiteY318" fmla="*/ 2018198 h 2292220"/>
                <a:gd name="connsiteX319" fmla="*/ 1792274 w 3891826"/>
                <a:gd name="connsiteY319" fmla="*/ 1996760 h 2292220"/>
                <a:gd name="connsiteX320" fmla="*/ 1826905 w 3891826"/>
                <a:gd name="connsiteY320" fmla="*/ 1981919 h 2292220"/>
                <a:gd name="connsiteX321" fmla="*/ 1849442 w 3891826"/>
                <a:gd name="connsiteY321" fmla="*/ 1954984 h 2292220"/>
                <a:gd name="connsiteX322" fmla="*/ 1870331 w 3891826"/>
                <a:gd name="connsiteY322" fmla="*/ 1947838 h 2292220"/>
                <a:gd name="connsiteX323" fmla="*/ 1875278 w 3891826"/>
                <a:gd name="connsiteY323" fmla="*/ 1924201 h 2292220"/>
                <a:gd name="connsiteX324" fmla="*/ 1923651 w 3891826"/>
                <a:gd name="connsiteY324" fmla="*/ 1918704 h 2292220"/>
                <a:gd name="connsiteX325" fmla="*/ 1953334 w 3891826"/>
                <a:gd name="connsiteY325" fmla="*/ 1911008 h 2292220"/>
                <a:gd name="connsiteX326" fmla="*/ 1962679 w 3891826"/>
                <a:gd name="connsiteY326" fmla="*/ 1902763 h 2292220"/>
                <a:gd name="connsiteX327" fmla="*/ 1972574 w 3891826"/>
                <a:gd name="connsiteY327" fmla="*/ 1912107 h 2292220"/>
                <a:gd name="connsiteX328" fmla="*/ 1986316 w 3891826"/>
                <a:gd name="connsiteY328" fmla="*/ 1949487 h 2292220"/>
                <a:gd name="connsiteX329" fmla="*/ 2020397 w 3891826"/>
                <a:gd name="connsiteY329" fmla="*/ 1978071 h 2292220"/>
                <a:gd name="connsiteX330" fmla="*/ 2015450 w 3891826"/>
                <a:gd name="connsiteY330" fmla="*/ 2009953 h 2292220"/>
                <a:gd name="connsiteX331" fmla="*/ 2020397 w 3891826"/>
                <a:gd name="connsiteY331" fmla="*/ 2031941 h 2292220"/>
                <a:gd name="connsiteX332" fmla="*/ 2040736 w 3891826"/>
                <a:gd name="connsiteY332" fmla="*/ 2034689 h 2292220"/>
                <a:gd name="connsiteX333" fmla="*/ 2064372 w 3891826"/>
                <a:gd name="connsiteY333" fmla="*/ 2017649 h 2292220"/>
                <a:gd name="connsiteX334" fmla="*/ 2069320 w 3891826"/>
                <a:gd name="connsiteY334" fmla="*/ 2001158 h 2292220"/>
                <a:gd name="connsiteX335" fmla="*/ 2084711 w 3891826"/>
                <a:gd name="connsiteY335" fmla="*/ 2029192 h 2292220"/>
                <a:gd name="connsiteX336" fmla="*/ 2092956 w 3891826"/>
                <a:gd name="connsiteY336" fmla="*/ 2080314 h 2292220"/>
                <a:gd name="connsiteX337" fmla="*/ 2095705 w 3891826"/>
                <a:gd name="connsiteY337" fmla="*/ 2134184 h 2292220"/>
                <a:gd name="connsiteX338" fmla="*/ 2082512 w 3891826"/>
                <a:gd name="connsiteY338" fmla="*/ 2171013 h 2292220"/>
                <a:gd name="connsiteX339" fmla="*/ 2120991 w 3891826"/>
                <a:gd name="connsiteY339" fmla="*/ 2186954 h 2292220"/>
                <a:gd name="connsiteX340" fmla="*/ 2135283 w 3891826"/>
                <a:gd name="connsiteY340" fmla="*/ 2227632 h 2292220"/>
                <a:gd name="connsiteX341" fmla="*/ 2152873 w 3891826"/>
                <a:gd name="connsiteY341" fmla="*/ 2261713 h 2292220"/>
                <a:gd name="connsiteX342" fmla="*/ 2194650 w 3891826"/>
                <a:gd name="connsiteY342" fmla="*/ 2291396 h 2292220"/>
                <a:gd name="connsiteX343" fmla="*/ 2211690 w 3891826"/>
                <a:gd name="connsiteY343" fmla="*/ 2286449 h 2292220"/>
                <a:gd name="connsiteX344" fmla="*/ 2191352 w 3891826"/>
                <a:gd name="connsiteY344" fmla="*/ 2254566 h 2292220"/>
                <a:gd name="connsiteX345" fmla="*/ 2194650 w 3891826"/>
                <a:gd name="connsiteY345" fmla="*/ 2225433 h 2292220"/>
                <a:gd name="connsiteX346" fmla="*/ 2163867 w 3891826"/>
                <a:gd name="connsiteY346" fmla="*/ 2202895 h 2292220"/>
                <a:gd name="connsiteX347" fmla="*/ 2130336 w 3891826"/>
                <a:gd name="connsiteY347" fmla="*/ 2168265 h 2292220"/>
                <a:gd name="connsiteX348" fmla="*/ 2113845 w 3891826"/>
                <a:gd name="connsiteY348" fmla="*/ 2137482 h 2292220"/>
                <a:gd name="connsiteX349" fmla="*/ 2123190 w 3891826"/>
                <a:gd name="connsiteY349" fmla="*/ 2090758 h 2292220"/>
                <a:gd name="connsiteX350" fmla="*/ 2135833 w 3891826"/>
                <a:gd name="connsiteY350" fmla="*/ 2073717 h 2292220"/>
                <a:gd name="connsiteX351" fmla="*/ 2163317 w 3891826"/>
                <a:gd name="connsiteY351" fmla="*/ 2095155 h 2292220"/>
                <a:gd name="connsiteX352" fmla="*/ 2188053 w 3891826"/>
                <a:gd name="connsiteY352" fmla="*/ 2103951 h 2292220"/>
                <a:gd name="connsiteX353" fmla="*/ 2216088 w 3891826"/>
                <a:gd name="connsiteY353" fmla="*/ 2131985 h 2292220"/>
                <a:gd name="connsiteX354" fmla="*/ 2219386 w 3891826"/>
                <a:gd name="connsiteY354" fmla="*/ 2149025 h 2292220"/>
                <a:gd name="connsiteX355" fmla="*/ 2228181 w 3891826"/>
                <a:gd name="connsiteY355" fmla="*/ 2157820 h 2292220"/>
                <a:gd name="connsiteX356" fmla="*/ 2307886 w 3891826"/>
                <a:gd name="connsiteY356" fmla="*/ 2106699 h 2292220"/>
                <a:gd name="connsiteX357" fmla="*/ 2301840 w 3891826"/>
                <a:gd name="connsiteY357" fmla="*/ 2049531 h 2292220"/>
                <a:gd name="connsiteX358" fmla="*/ 2269958 w 3891826"/>
                <a:gd name="connsiteY358" fmla="*/ 2010503 h 2292220"/>
                <a:gd name="connsiteX359" fmla="*/ 2245222 w 3891826"/>
                <a:gd name="connsiteY359" fmla="*/ 1971474 h 2292220"/>
                <a:gd name="connsiteX360" fmla="*/ 2267759 w 3891826"/>
                <a:gd name="connsiteY360" fmla="*/ 1923651 h 2292220"/>
                <a:gd name="connsiteX361" fmla="*/ 2307886 w 3891826"/>
                <a:gd name="connsiteY361" fmla="*/ 1923651 h 2292220"/>
                <a:gd name="connsiteX362" fmla="*/ 2324377 w 3891826"/>
                <a:gd name="connsiteY362" fmla="*/ 1929148 h 2292220"/>
                <a:gd name="connsiteX363" fmla="*/ 2324377 w 3891826"/>
                <a:gd name="connsiteY363" fmla="*/ 1942890 h 2292220"/>
                <a:gd name="connsiteX364" fmla="*/ 2303489 w 3891826"/>
                <a:gd name="connsiteY364" fmla="*/ 1954984 h 2292220"/>
                <a:gd name="connsiteX365" fmla="*/ 2295244 w 3891826"/>
                <a:gd name="connsiteY365" fmla="*/ 1977521 h 2292220"/>
                <a:gd name="connsiteX366" fmla="*/ 2326576 w 3891826"/>
                <a:gd name="connsiteY366" fmla="*/ 1980819 h 2292220"/>
                <a:gd name="connsiteX367" fmla="*/ 2349663 w 3891826"/>
                <a:gd name="connsiteY367" fmla="*/ 1954434 h 2292220"/>
                <a:gd name="connsiteX368" fmla="*/ 2334821 w 3891826"/>
                <a:gd name="connsiteY368" fmla="*/ 1938493 h 2292220"/>
                <a:gd name="connsiteX369" fmla="*/ 2345266 w 3891826"/>
                <a:gd name="connsiteY369" fmla="*/ 1921452 h 2292220"/>
                <a:gd name="connsiteX370" fmla="*/ 2377148 w 3891826"/>
                <a:gd name="connsiteY370" fmla="*/ 1912107 h 2292220"/>
                <a:gd name="connsiteX371" fmla="*/ 2454105 w 3891826"/>
                <a:gd name="connsiteY371" fmla="*/ 1889020 h 2292220"/>
                <a:gd name="connsiteX372" fmla="*/ 2516770 w 3891826"/>
                <a:gd name="connsiteY372" fmla="*/ 1829104 h 2292220"/>
                <a:gd name="connsiteX373" fmla="*/ 2555248 w 3891826"/>
                <a:gd name="connsiteY373" fmla="*/ 1760392 h 2292220"/>
                <a:gd name="connsiteX374" fmla="*/ 2554149 w 3891826"/>
                <a:gd name="connsiteY374" fmla="*/ 1741153 h 2292220"/>
                <a:gd name="connsiteX375" fmla="*/ 2527764 w 3891826"/>
                <a:gd name="connsiteY375" fmla="*/ 1746100 h 2292220"/>
                <a:gd name="connsiteX376" fmla="*/ 2547552 w 3891826"/>
                <a:gd name="connsiteY376" fmla="*/ 1726861 h 2292220"/>
                <a:gd name="connsiteX377" fmla="*/ 2520618 w 3891826"/>
                <a:gd name="connsiteY377" fmla="*/ 1663646 h 2292220"/>
                <a:gd name="connsiteX378" fmla="*/ 2507425 w 3891826"/>
                <a:gd name="connsiteY378" fmla="*/ 1640559 h 2292220"/>
                <a:gd name="connsiteX379" fmla="*/ 2554149 w 3891826"/>
                <a:gd name="connsiteY379" fmla="*/ 1601531 h 2292220"/>
                <a:gd name="connsiteX380" fmla="*/ 2563494 w 3891826"/>
                <a:gd name="connsiteY380" fmla="*/ 1587789 h 2292220"/>
                <a:gd name="connsiteX381" fmla="*/ 2529963 w 3891826"/>
                <a:gd name="connsiteY381" fmla="*/ 1575146 h 2292220"/>
                <a:gd name="connsiteX382" fmla="*/ 2516770 w 3891826"/>
                <a:gd name="connsiteY382" fmla="*/ 1591087 h 2292220"/>
                <a:gd name="connsiteX383" fmla="*/ 2499729 w 3891826"/>
                <a:gd name="connsiteY383" fmla="*/ 1585040 h 2292220"/>
                <a:gd name="connsiteX384" fmla="*/ 2493683 w 3891826"/>
                <a:gd name="connsiteY384" fmla="*/ 1566900 h 2292220"/>
                <a:gd name="connsiteX385" fmla="*/ 2470595 w 3891826"/>
                <a:gd name="connsiteY385" fmla="*/ 1561953 h 2292220"/>
                <a:gd name="connsiteX386" fmla="*/ 2474993 w 3891826"/>
                <a:gd name="connsiteY386" fmla="*/ 1548760 h 2292220"/>
                <a:gd name="connsiteX387" fmla="*/ 2505226 w 3891826"/>
                <a:gd name="connsiteY387" fmla="*/ 1546012 h 2292220"/>
                <a:gd name="connsiteX388" fmla="*/ 2537109 w 3891826"/>
                <a:gd name="connsiteY388" fmla="*/ 1506984 h 2292220"/>
                <a:gd name="connsiteX389" fmla="*/ 2559646 w 3891826"/>
                <a:gd name="connsiteY389" fmla="*/ 1510832 h 2292220"/>
                <a:gd name="connsiteX390" fmla="*/ 2547003 w 3891826"/>
                <a:gd name="connsiteY390" fmla="*/ 1528971 h 2292220"/>
                <a:gd name="connsiteX391" fmla="*/ 2534360 w 3891826"/>
                <a:gd name="connsiteY391" fmla="*/ 1557555 h 2292220"/>
                <a:gd name="connsiteX392" fmla="*/ 2555248 w 3891826"/>
                <a:gd name="connsiteY392" fmla="*/ 1557555 h 2292220"/>
                <a:gd name="connsiteX393" fmla="*/ 2586031 w 3891826"/>
                <a:gd name="connsiteY393" fmla="*/ 1532819 h 2292220"/>
                <a:gd name="connsiteX394" fmla="*/ 2609668 w 3891826"/>
                <a:gd name="connsiteY394" fmla="*/ 1530620 h 2292220"/>
                <a:gd name="connsiteX395" fmla="*/ 2618463 w 3891826"/>
                <a:gd name="connsiteY395" fmla="*/ 1535568 h 2292220"/>
                <a:gd name="connsiteX396" fmla="*/ 2614615 w 3891826"/>
                <a:gd name="connsiteY396" fmla="*/ 1557555 h 2292220"/>
                <a:gd name="connsiteX397" fmla="*/ 2611867 w 3891826"/>
                <a:gd name="connsiteY397" fmla="*/ 1569649 h 2292220"/>
                <a:gd name="connsiteX398" fmla="*/ 2634404 w 3891826"/>
                <a:gd name="connsiteY398" fmla="*/ 1574596 h 2292220"/>
                <a:gd name="connsiteX399" fmla="*/ 2651445 w 3891826"/>
                <a:gd name="connsiteY399" fmla="*/ 1585590 h 2292220"/>
                <a:gd name="connsiteX400" fmla="*/ 2643199 w 3891826"/>
                <a:gd name="connsiteY400" fmla="*/ 1626267 h 2292220"/>
                <a:gd name="connsiteX401" fmla="*/ 2631656 w 3891826"/>
                <a:gd name="connsiteY401" fmla="*/ 1651003 h 2292220"/>
                <a:gd name="connsiteX402" fmla="*/ 2638252 w 3891826"/>
                <a:gd name="connsiteY402" fmla="*/ 1658149 h 2292220"/>
                <a:gd name="connsiteX403" fmla="*/ 2673432 w 3891826"/>
                <a:gd name="connsiteY403" fmla="*/ 1649354 h 2292220"/>
                <a:gd name="connsiteX404" fmla="*/ 2698718 w 3891826"/>
                <a:gd name="connsiteY404" fmla="*/ 1632863 h 2292220"/>
                <a:gd name="connsiteX405" fmla="*/ 2702566 w 3891826"/>
                <a:gd name="connsiteY405" fmla="*/ 1584491 h 2292220"/>
                <a:gd name="connsiteX406" fmla="*/ 2673432 w 3891826"/>
                <a:gd name="connsiteY406" fmla="*/ 1552058 h 2292220"/>
                <a:gd name="connsiteX407" fmla="*/ 2660790 w 3891826"/>
                <a:gd name="connsiteY407" fmla="*/ 1535568 h 2292220"/>
                <a:gd name="connsiteX408" fmla="*/ 2691023 w 3891826"/>
                <a:gd name="connsiteY408" fmla="*/ 1512481 h 2292220"/>
                <a:gd name="connsiteX409" fmla="*/ 2716858 w 3891826"/>
                <a:gd name="connsiteY409" fmla="*/ 1481148 h 2292220"/>
                <a:gd name="connsiteX410" fmla="*/ 2744892 w 3891826"/>
                <a:gd name="connsiteY410" fmla="*/ 1458061 h 2292220"/>
                <a:gd name="connsiteX411" fmla="*/ 2783371 w 3891826"/>
                <a:gd name="connsiteY411" fmla="*/ 1459710 h 2292220"/>
                <a:gd name="connsiteX412" fmla="*/ 2847135 w 3891826"/>
                <a:gd name="connsiteY412" fmla="*/ 1395946 h 2292220"/>
                <a:gd name="connsiteX413" fmla="*/ 2902655 w 3891826"/>
                <a:gd name="connsiteY413" fmla="*/ 1322837 h 2292220"/>
                <a:gd name="connsiteX414" fmla="*/ 2919695 w 3891826"/>
                <a:gd name="connsiteY414" fmla="*/ 1264019 h 2292220"/>
                <a:gd name="connsiteX415" fmla="*/ 2925742 w 3891826"/>
                <a:gd name="connsiteY415" fmla="*/ 1218945 h 2292220"/>
                <a:gd name="connsiteX416" fmla="*/ 2932338 w 3891826"/>
                <a:gd name="connsiteY416" fmla="*/ 1185963 h 2292220"/>
                <a:gd name="connsiteX417" fmla="*/ 2905953 w 3891826"/>
                <a:gd name="connsiteY417" fmla="*/ 1146935 h 2292220"/>
                <a:gd name="connsiteX418" fmla="*/ 2863076 w 3891826"/>
                <a:gd name="connsiteY418" fmla="*/ 1159028 h 2292220"/>
                <a:gd name="connsiteX419" fmla="*/ 2831195 w 3891826"/>
                <a:gd name="connsiteY419" fmla="*/ 1128795 h 2292220"/>
                <a:gd name="connsiteX420" fmla="*/ 2822399 w 3891826"/>
                <a:gd name="connsiteY420" fmla="*/ 1118900 h 2292220"/>
                <a:gd name="connsiteX421" fmla="*/ 2848784 w 3891826"/>
                <a:gd name="connsiteY421" fmla="*/ 1092515 h 2292220"/>
                <a:gd name="connsiteX422" fmla="*/ 2875720 w 3891826"/>
                <a:gd name="connsiteY422" fmla="*/ 1061732 h 2292220"/>
                <a:gd name="connsiteX423" fmla="*/ 2995003 w 3891826"/>
                <a:gd name="connsiteY423" fmla="*/ 970483 h 2292220"/>
                <a:gd name="connsiteX424" fmla="*/ 3073060 w 3891826"/>
                <a:gd name="connsiteY424" fmla="*/ 971583 h 2292220"/>
                <a:gd name="connsiteX425" fmla="*/ 3106041 w 3891826"/>
                <a:gd name="connsiteY425" fmla="*/ 954542 h 2292220"/>
                <a:gd name="connsiteX426" fmla="*/ 3144520 w 3891826"/>
                <a:gd name="connsiteY426" fmla="*/ 967185 h 2292220"/>
                <a:gd name="connsiteX427" fmla="*/ 3134075 w 3891826"/>
                <a:gd name="connsiteY427" fmla="*/ 977629 h 2292220"/>
                <a:gd name="connsiteX428" fmla="*/ 3134075 w 3891826"/>
                <a:gd name="connsiteY428" fmla="*/ 992471 h 2292220"/>
                <a:gd name="connsiteX429" fmla="*/ 3186296 w 3891826"/>
                <a:gd name="connsiteY429" fmla="*/ 978729 h 2292220"/>
                <a:gd name="connsiteX430" fmla="*/ 3193442 w 3891826"/>
                <a:gd name="connsiteY430" fmla="*/ 947946 h 2292220"/>
                <a:gd name="connsiteX431" fmla="*/ 3233020 w 3891826"/>
                <a:gd name="connsiteY431" fmla="*/ 901772 h 2292220"/>
                <a:gd name="connsiteX432" fmla="*/ 3283042 w 3891826"/>
                <a:gd name="connsiteY432" fmla="*/ 877035 h 2292220"/>
                <a:gd name="connsiteX433" fmla="*/ 3296784 w 3891826"/>
                <a:gd name="connsiteY433" fmla="*/ 908918 h 2292220"/>
                <a:gd name="connsiteX434" fmla="*/ 3316024 w 3891826"/>
                <a:gd name="connsiteY434" fmla="*/ 915514 h 2292220"/>
                <a:gd name="connsiteX435" fmla="*/ 3364946 w 3891826"/>
                <a:gd name="connsiteY435" fmla="*/ 846253 h 2292220"/>
                <a:gd name="connsiteX436" fmla="*/ 3392431 w 3891826"/>
                <a:gd name="connsiteY436" fmla="*/ 848451 h 2292220"/>
                <a:gd name="connsiteX437" fmla="*/ 3374291 w 3891826"/>
                <a:gd name="connsiteY437" fmla="*/ 882532 h 2292220"/>
                <a:gd name="connsiteX438" fmla="*/ 3367695 w 3891826"/>
                <a:gd name="connsiteY438" fmla="*/ 910567 h 2292220"/>
                <a:gd name="connsiteX439" fmla="*/ 3290188 w 3891826"/>
                <a:gd name="connsiteY439" fmla="*/ 997418 h 2292220"/>
                <a:gd name="connsiteX440" fmla="*/ 3241265 w 3891826"/>
                <a:gd name="connsiteY440" fmla="*/ 1024353 h 2292220"/>
                <a:gd name="connsiteX441" fmla="*/ 3227523 w 3891826"/>
                <a:gd name="connsiteY441" fmla="*/ 1054037 h 2292220"/>
                <a:gd name="connsiteX442" fmla="*/ 3222026 w 3891826"/>
                <a:gd name="connsiteY442" fmla="*/ 1064481 h 2292220"/>
                <a:gd name="connsiteX443" fmla="*/ 3213781 w 3891826"/>
                <a:gd name="connsiteY443" fmla="*/ 1084819 h 2292220"/>
                <a:gd name="connsiteX444" fmla="*/ 3217079 w 3891826"/>
                <a:gd name="connsiteY444" fmla="*/ 1148034 h 2292220"/>
                <a:gd name="connsiteX445" fmla="*/ 3229722 w 3891826"/>
                <a:gd name="connsiteY445" fmla="*/ 1220594 h 2292220"/>
                <a:gd name="connsiteX446" fmla="*/ 3200039 w 3891826"/>
                <a:gd name="connsiteY446" fmla="*/ 1268967 h 2292220"/>
                <a:gd name="connsiteX447" fmla="*/ 3176951 w 3891826"/>
                <a:gd name="connsiteY447" fmla="*/ 1297001 h 2292220"/>
                <a:gd name="connsiteX448" fmla="*/ 3195091 w 3891826"/>
                <a:gd name="connsiteY448" fmla="*/ 1286557 h 2292220"/>
                <a:gd name="connsiteX449" fmla="*/ 3221477 w 3891826"/>
                <a:gd name="connsiteY449" fmla="*/ 1256873 h 2292220"/>
                <a:gd name="connsiteX450" fmla="*/ 3247862 w 3891826"/>
                <a:gd name="connsiteY450" fmla="*/ 1228839 h 2292220"/>
                <a:gd name="connsiteX451" fmla="*/ 3270949 w 3891826"/>
                <a:gd name="connsiteY451" fmla="*/ 1195857 h 2292220"/>
                <a:gd name="connsiteX452" fmla="*/ 3299533 w 3891826"/>
                <a:gd name="connsiteY452" fmla="*/ 1168922 h 2292220"/>
                <a:gd name="connsiteX453" fmla="*/ 3298434 w 3891826"/>
                <a:gd name="connsiteY453" fmla="*/ 1126046 h 2292220"/>
                <a:gd name="connsiteX454" fmla="*/ 3333614 w 3891826"/>
                <a:gd name="connsiteY454" fmla="*/ 1127146 h 2292220"/>
                <a:gd name="connsiteX455" fmla="*/ 3336912 w 3891826"/>
                <a:gd name="connsiteY455" fmla="*/ 1085369 h 2292220"/>
                <a:gd name="connsiteX456" fmla="*/ 3369894 w 3891826"/>
                <a:gd name="connsiteY456" fmla="*/ 1076574 h 2292220"/>
                <a:gd name="connsiteX457" fmla="*/ 3364397 w 3891826"/>
                <a:gd name="connsiteY457" fmla="*/ 1043592 h 2292220"/>
                <a:gd name="connsiteX458" fmla="*/ 3366595 w 3891826"/>
                <a:gd name="connsiteY458" fmla="*/ 1012810 h 2292220"/>
                <a:gd name="connsiteX459" fmla="*/ 3329766 w 3891826"/>
                <a:gd name="connsiteY459" fmla="*/ 1012810 h 2292220"/>
                <a:gd name="connsiteX460" fmla="*/ 3361648 w 3891826"/>
                <a:gd name="connsiteY460" fmla="*/ 959489 h 2292220"/>
                <a:gd name="connsiteX461" fmla="*/ 3400676 w 3891826"/>
                <a:gd name="connsiteY461" fmla="*/ 946846 h 2292220"/>
                <a:gd name="connsiteX462" fmla="*/ 3438605 w 3891826"/>
                <a:gd name="connsiteY462" fmla="*/ 929806 h 2292220"/>
                <a:gd name="connsiteX463" fmla="*/ 3486428 w 3891826"/>
                <a:gd name="connsiteY463" fmla="*/ 928707 h 2292220"/>
                <a:gd name="connsiteX464" fmla="*/ 3496873 w 3891826"/>
                <a:gd name="connsiteY464" fmla="*/ 950145 h 2292220"/>
                <a:gd name="connsiteX465" fmla="*/ 3617805 w 3891826"/>
                <a:gd name="connsiteY465" fmla="*/ 856147 h 2292220"/>
                <a:gd name="connsiteX466" fmla="*/ 3665628 w 3891826"/>
                <a:gd name="connsiteY466" fmla="*/ 862743 h 2292220"/>
                <a:gd name="connsiteX467" fmla="*/ 3684868 w 3891826"/>
                <a:gd name="connsiteY467" fmla="*/ 838007 h 2292220"/>
                <a:gd name="connsiteX468" fmla="*/ 3641442 w 3891826"/>
                <a:gd name="connsiteY468" fmla="*/ 771494 h 2292220"/>
                <a:gd name="connsiteX469" fmla="*/ 3666728 w 3891826"/>
                <a:gd name="connsiteY469" fmla="*/ 762699 h 2292220"/>
                <a:gd name="connsiteX470" fmla="*/ 3701908 w 3891826"/>
                <a:gd name="connsiteY470" fmla="*/ 743460 h 2292220"/>
                <a:gd name="connsiteX471" fmla="*/ 3687066 w 3891826"/>
                <a:gd name="connsiteY471" fmla="*/ 701683 h 2292220"/>
                <a:gd name="connsiteX472" fmla="*/ 3710153 w 3891826"/>
                <a:gd name="connsiteY472" fmla="*/ 698385 h 2292220"/>
                <a:gd name="connsiteX473" fmla="*/ 3714551 w 3891826"/>
                <a:gd name="connsiteY473" fmla="*/ 724221 h 2292220"/>
                <a:gd name="connsiteX474" fmla="*/ 3756877 w 3891826"/>
                <a:gd name="connsiteY474" fmla="*/ 725320 h 2292220"/>
                <a:gd name="connsiteX475" fmla="*/ 3769520 w 3891826"/>
                <a:gd name="connsiteY475" fmla="*/ 754454 h 2292220"/>
                <a:gd name="connsiteX476" fmla="*/ 3816794 w 3891826"/>
                <a:gd name="connsiteY476" fmla="*/ 781389 h 2292220"/>
                <a:gd name="connsiteX477" fmla="*/ 3839881 w 3891826"/>
                <a:gd name="connsiteY477" fmla="*/ 765448 h 2292220"/>
                <a:gd name="connsiteX478" fmla="*/ 3839881 w 3891826"/>
                <a:gd name="connsiteY478" fmla="*/ 724770 h 2292220"/>
                <a:gd name="connsiteX479" fmla="*/ 3870664 w 3891826"/>
                <a:gd name="connsiteY479" fmla="*/ 723671 h 2292220"/>
                <a:gd name="connsiteX480" fmla="*/ 3889354 w 3891826"/>
                <a:gd name="connsiteY480" fmla="*/ 698935 h 2292220"/>
                <a:gd name="connsiteX481" fmla="*/ 3844279 w 3891826"/>
                <a:gd name="connsiteY481" fmla="*/ 659907 h 2292220"/>
                <a:gd name="connsiteX482" fmla="*/ 922110 w 3891826"/>
                <a:gd name="connsiteY482" fmla="*/ 1504785 h 2292220"/>
                <a:gd name="connsiteX483" fmla="*/ 791833 w 3891826"/>
                <a:gd name="connsiteY483" fmla="*/ 1489394 h 2292220"/>
                <a:gd name="connsiteX484" fmla="*/ 756103 w 3891826"/>
                <a:gd name="connsiteY484" fmla="*/ 1489394 h 2292220"/>
                <a:gd name="connsiteX485" fmla="*/ 701133 w 3891826"/>
                <a:gd name="connsiteY485" fmla="*/ 1516878 h 2292220"/>
                <a:gd name="connsiteX486" fmla="*/ 730267 w 3891826"/>
                <a:gd name="connsiteY486" fmla="*/ 1487744 h 2292220"/>
                <a:gd name="connsiteX487" fmla="*/ 715426 w 3891826"/>
                <a:gd name="connsiteY487" fmla="*/ 1472353 h 2292220"/>
                <a:gd name="connsiteX488" fmla="*/ 783587 w 3891826"/>
                <a:gd name="connsiteY488" fmla="*/ 1372309 h 2292220"/>
                <a:gd name="connsiteX489" fmla="*/ 827563 w 3891826"/>
                <a:gd name="connsiteY489" fmla="*/ 1405840 h 2292220"/>
                <a:gd name="connsiteX490" fmla="*/ 868240 w 3891826"/>
                <a:gd name="connsiteY490" fmla="*/ 1408589 h 2292220"/>
                <a:gd name="connsiteX491" fmla="*/ 868240 w 3891826"/>
                <a:gd name="connsiteY491" fmla="*/ 1379455 h 2292220"/>
                <a:gd name="connsiteX492" fmla="*/ 933654 w 3891826"/>
                <a:gd name="connsiteY492" fmla="*/ 1350321 h 2292220"/>
                <a:gd name="connsiteX493" fmla="*/ 925958 w 3891826"/>
                <a:gd name="connsiteY493" fmla="*/ 1383853 h 2292220"/>
                <a:gd name="connsiteX494" fmla="*/ 913865 w 3891826"/>
                <a:gd name="connsiteY494" fmla="*/ 1399794 h 2292220"/>
                <a:gd name="connsiteX495" fmla="*/ 980377 w 3891826"/>
                <a:gd name="connsiteY495" fmla="*/ 1450915 h 2292220"/>
                <a:gd name="connsiteX496" fmla="*/ 990822 w 3891826"/>
                <a:gd name="connsiteY496" fmla="*/ 1478400 h 2292220"/>
                <a:gd name="connsiteX497" fmla="*/ 922110 w 3891826"/>
                <a:gd name="connsiteY497" fmla="*/ 1504785 h 2292220"/>
                <a:gd name="connsiteX498" fmla="*/ 1226090 w 3891826"/>
                <a:gd name="connsiteY498" fmla="*/ 1549860 h 2292220"/>
                <a:gd name="connsiteX499" fmla="*/ 1227739 w 3891826"/>
                <a:gd name="connsiteY499" fmla="*/ 1599332 h 2292220"/>
                <a:gd name="connsiteX500" fmla="*/ 1183214 w 3891826"/>
                <a:gd name="connsiteY500" fmla="*/ 1604829 h 2292220"/>
                <a:gd name="connsiteX501" fmla="*/ 1137040 w 3891826"/>
                <a:gd name="connsiteY501" fmla="*/ 1577344 h 2292220"/>
                <a:gd name="connsiteX502" fmla="*/ 1139789 w 3891826"/>
                <a:gd name="connsiteY502" fmla="*/ 1551509 h 2292220"/>
                <a:gd name="connsiteX503" fmla="*/ 1149133 w 3891826"/>
                <a:gd name="connsiteY503" fmla="*/ 1525124 h 2292220"/>
                <a:gd name="connsiteX504" fmla="*/ 1160127 w 3891826"/>
                <a:gd name="connsiteY504" fmla="*/ 1514130 h 2292220"/>
                <a:gd name="connsiteX505" fmla="*/ 1148034 w 3891826"/>
                <a:gd name="connsiteY505" fmla="*/ 1504235 h 2292220"/>
                <a:gd name="connsiteX506" fmla="*/ 1108456 w 3891826"/>
                <a:gd name="connsiteY506" fmla="*/ 1463558 h 2292220"/>
                <a:gd name="connsiteX507" fmla="*/ 1108456 w 3891826"/>
                <a:gd name="connsiteY507" fmla="*/ 1433325 h 2292220"/>
                <a:gd name="connsiteX508" fmla="*/ 1095264 w 3891826"/>
                <a:gd name="connsiteY508" fmla="*/ 1405840 h 2292220"/>
                <a:gd name="connsiteX509" fmla="*/ 1179916 w 3891826"/>
                <a:gd name="connsiteY509" fmla="*/ 1355268 h 2292220"/>
                <a:gd name="connsiteX510" fmla="*/ 1211249 w 3891826"/>
                <a:gd name="connsiteY510" fmla="*/ 1354719 h 2292220"/>
                <a:gd name="connsiteX511" fmla="*/ 1211249 w 3891826"/>
                <a:gd name="connsiteY511" fmla="*/ 1392647 h 2292220"/>
                <a:gd name="connsiteX512" fmla="*/ 1180466 w 3891826"/>
                <a:gd name="connsiteY512" fmla="*/ 1399794 h 2292220"/>
                <a:gd name="connsiteX513" fmla="*/ 1161776 w 3891826"/>
                <a:gd name="connsiteY513" fmla="*/ 1420682 h 2292220"/>
                <a:gd name="connsiteX514" fmla="*/ 1192559 w 3891826"/>
                <a:gd name="connsiteY514" fmla="*/ 1459160 h 2292220"/>
                <a:gd name="connsiteX515" fmla="*/ 1196957 w 3891826"/>
                <a:gd name="connsiteY515" fmla="*/ 1464657 h 2292220"/>
                <a:gd name="connsiteX516" fmla="*/ 1226640 w 3891826"/>
                <a:gd name="connsiteY516" fmla="*/ 1483347 h 2292220"/>
                <a:gd name="connsiteX517" fmla="*/ 1244780 w 3891826"/>
                <a:gd name="connsiteY517" fmla="*/ 1505884 h 2292220"/>
                <a:gd name="connsiteX518" fmla="*/ 1223342 w 3891826"/>
                <a:gd name="connsiteY518" fmla="*/ 1508083 h 2292220"/>
                <a:gd name="connsiteX519" fmla="*/ 1203553 w 3891826"/>
                <a:gd name="connsiteY519" fmla="*/ 1522375 h 2292220"/>
                <a:gd name="connsiteX520" fmla="*/ 1226090 w 3891826"/>
                <a:gd name="connsiteY520" fmla="*/ 1549860 h 2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Lst>
              <a:rect l="l" t="t" r="r" b="b"/>
              <a:pathLst>
                <a:path w="3891826" h="2292220">
                  <a:moveTo>
                    <a:pt x="3844279" y="659907"/>
                  </a:moveTo>
                  <a:lnTo>
                    <a:pt x="3809098" y="656608"/>
                  </a:lnTo>
                  <a:lnTo>
                    <a:pt x="3810198" y="682444"/>
                  </a:lnTo>
                  <a:lnTo>
                    <a:pt x="3773368" y="631323"/>
                  </a:lnTo>
                  <a:lnTo>
                    <a:pt x="3667278" y="554366"/>
                  </a:lnTo>
                  <a:lnTo>
                    <a:pt x="3573830" y="519185"/>
                  </a:lnTo>
                  <a:lnTo>
                    <a:pt x="3517761" y="513688"/>
                  </a:lnTo>
                  <a:lnTo>
                    <a:pt x="3497422" y="528530"/>
                  </a:lnTo>
                  <a:lnTo>
                    <a:pt x="3520509" y="565909"/>
                  </a:lnTo>
                  <a:lnTo>
                    <a:pt x="3490826" y="571406"/>
                  </a:lnTo>
                  <a:lnTo>
                    <a:pt x="3465540" y="551067"/>
                  </a:lnTo>
                  <a:lnTo>
                    <a:pt x="3485879" y="532927"/>
                  </a:lnTo>
                  <a:lnTo>
                    <a:pt x="3459493" y="510390"/>
                  </a:lnTo>
                  <a:lnTo>
                    <a:pt x="3432009" y="535126"/>
                  </a:lnTo>
                  <a:lnTo>
                    <a:pt x="3322070" y="530729"/>
                  </a:lnTo>
                  <a:lnTo>
                    <a:pt x="3280843" y="465315"/>
                  </a:lnTo>
                  <a:lnTo>
                    <a:pt x="3198389" y="463116"/>
                  </a:lnTo>
                  <a:lnTo>
                    <a:pt x="3159361" y="467514"/>
                  </a:lnTo>
                  <a:lnTo>
                    <a:pt x="3096696" y="421340"/>
                  </a:lnTo>
                  <a:lnTo>
                    <a:pt x="3103293" y="404299"/>
                  </a:lnTo>
                  <a:lnTo>
                    <a:pt x="3045025" y="376265"/>
                  </a:lnTo>
                  <a:lnTo>
                    <a:pt x="2920245" y="360324"/>
                  </a:lnTo>
                  <a:lnTo>
                    <a:pt x="2904303" y="393305"/>
                  </a:lnTo>
                  <a:cubicBezTo>
                    <a:pt x="2904303" y="393305"/>
                    <a:pt x="2891661" y="442228"/>
                    <a:pt x="2888362" y="442228"/>
                  </a:cubicBezTo>
                  <a:cubicBezTo>
                    <a:pt x="2885064" y="442228"/>
                    <a:pt x="2807008" y="436731"/>
                    <a:pt x="2807008" y="436731"/>
                  </a:cubicBezTo>
                  <a:lnTo>
                    <a:pt x="2770178" y="408697"/>
                  </a:lnTo>
                  <a:lnTo>
                    <a:pt x="2744892" y="467514"/>
                  </a:lnTo>
                  <a:lnTo>
                    <a:pt x="2695970" y="427936"/>
                  </a:lnTo>
                  <a:lnTo>
                    <a:pt x="2707514" y="332289"/>
                  </a:lnTo>
                  <a:lnTo>
                    <a:pt x="2668485" y="300957"/>
                  </a:lnTo>
                  <a:lnTo>
                    <a:pt x="2595376" y="295460"/>
                  </a:lnTo>
                  <a:lnTo>
                    <a:pt x="2576137" y="343833"/>
                  </a:lnTo>
                  <a:lnTo>
                    <a:pt x="2508524" y="323494"/>
                  </a:lnTo>
                  <a:lnTo>
                    <a:pt x="2483239" y="304255"/>
                  </a:lnTo>
                  <a:lnTo>
                    <a:pt x="2407931" y="299858"/>
                  </a:lnTo>
                  <a:lnTo>
                    <a:pt x="2356260" y="283917"/>
                  </a:lnTo>
                  <a:lnTo>
                    <a:pt x="2322179" y="280069"/>
                  </a:lnTo>
                  <a:cubicBezTo>
                    <a:pt x="2322179" y="280069"/>
                    <a:pt x="2319980" y="309202"/>
                    <a:pt x="2309536" y="313600"/>
                  </a:cubicBezTo>
                  <a:cubicBezTo>
                    <a:pt x="2299091" y="317998"/>
                    <a:pt x="2255666" y="329541"/>
                    <a:pt x="2255666" y="329541"/>
                  </a:cubicBezTo>
                  <a:lnTo>
                    <a:pt x="2280952" y="289963"/>
                  </a:lnTo>
                  <a:lnTo>
                    <a:pt x="2349663" y="230047"/>
                  </a:lnTo>
                  <a:lnTo>
                    <a:pt x="2390890" y="187171"/>
                  </a:lnTo>
                  <a:lnTo>
                    <a:pt x="2369452" y="98670"/>
                  </a:lnTo>
                  <a:lnTo>
                    <a:pt x="2312284" y="73934"/>
                  </a:lnTo>
                  <a:lnTo>
                    <a:pt x="2278203" y="103067"/>
                  </a:lnTo>
                  <a:lnTo>
                    <a:pt x="2241374" y="95372"/>
                  </a:lnTo>
                  <a:lnTo>
                    <a:pt x="2275455" y="66238"/>
                  </a:lnTo>
                  <a:lnTo>
                    <a:pt x="2216088" y="43701"/>
                  </a:lnTo>
                  <a:lnTo>
                    <a:pt x="2247970" y="17865"/>
                  </a:lnTo>
                  <a:lnTo>
                    <a:pt x="2193001" y="4123"/>
                  </a:lnTo>
                  <a:lnTo>
                    <a:pt x="2152873" y="72834"/>
                  </a:lnTo>
                  <a:lnTo>
                    <a:pt x="2174311" y="108015"/>
                  </a:lnTo>
                  <a:lnTo>
                    <a:pt x="2103401" y="110213"/>
                  </a:lnTo>
                  <a:lnTo>
                    <a:pt x="2092956" y="139347"/>
                  </a:lnTo>
                  <a:lnTo>
                    <a:pt x="2053928" y="137148"/>
                  </a:lnTo>
                  <a:lnTo>
                    <a:pt x="2064372" y="104167"/>
                  </a:lnTo>
                  <a:lnTo>
                    <a:pt x="1924751" y="175627"/>
                  </a:lnTo>
                  <a:lnTo>
                    <a:pt x="1858237" y="222901"/>
                  </a:lnTo>
                  <a:lnTo>
                    <a:pt x="1868682" y="266876"/>
                  </a:lnTo>
                  <a:cubicBezTo>
                    <a:pt x="1868682" y="266876"/>
                    <a:pt x="1870880" y="290513"/>
                    <a:pt x="1867582" y="291612"/>
                  </a:cubicBezTo>
                  <a:cubicBezTo>
                    <a:pt x="1864284" y="292712"/>
                    <a:pt x="1753246" y="300407"/>
                    <a:pt x="1753246" y="300407"/>
                  </a:cubicBezTo>
                  <a:lnTo>
                    <a:pt x="1746650" y="379563"/>
                  </a:lnTo>
                  <a:lnTo>
                    <a:pt x="1785678" y="397703"/>
                  </a:lnTo>
                  <a:lnTo>
                    <a:pt x="1770836" y="416942"/>
                  </a:lnTo>
                  <a:lnTo>
                    <a:pt x="1730709" y="390007"/>
                  </a:lnTo>
                  <a:lnTo>
                    <a:pt x="1706522" y="365271"/>
                  </a:lnTo>
                  <a:lnTo>
                    <a:pt x="1697177" y="367470"/>
                  </a:lnTo>
                  <a:lnTo>
                    <a:pt x="1680137" y="385610"/>
                  </a:lnTo>
                  <a:lnTo>
                    <a:pt x="1712019" y="409247"/>
                  </a:lnTo>
                  <a:lnTo>
                    <a:pt x="1677938" y="404849"/>
                  </a:lnTo>
                  <a:lnTo>
                    <a:pt x="1659798" y="414743"/>
                  </a:lnTo>
                  <a:lnTo>
                    <a:pt x="1701025" y="444427"/>
                  </a:lnTo>
                  <a:lnTo>
                    <a:pt x="1672441" y="458169"/>
                  </a:lnTo>
                  <a:lnTo>
                    <a:pt x="1643857" y="435632"/>
                  </a:lnTo>
                  <a:lnTo>
                    <a:pt x="1656500" y="394955"/>
                  </a:lnTo>
                  <a:lnTo>
                    <a:pt x="1651003" y="346032"/>
                  </a:lnTo>
                  <a:lnTo>
                    <a:pt x="1627916" y="341634"/>
                  </a:lnTo>
                  <a:lnTo>
                    <a:pt x="1637261" y="392756"/>
                  </a:lnTo>
                  <a:lnTo>
                    <a:pt x="1613074" y="404299"/>
                  </a:lnTo>
                  <a:lnTo>
                    <a:pt x="1619671" y="455421"/>
                  </a:lnTo>
                  <a:lnTo>
                    <a:pt x="1617472" y="519735"/>
                  </a:lnTo>
                  <a:lnTo>
                    <a:pt x="1621869" y="558213"/>
                  </a:lnTo>
                  <a:lnTo>
                    <a:pt x="1666395" y="558213"/>
                  </a:lnTo>
                  <a:lnTo>
                    <a:pt x="1697177" y="586248"/>
                  </a:lnTo>
                  <a:lnTo>
                    <a:pt x="1692780" y="608785"/>
                  </a:lnTo>
                  <a:lnTo>
                    <a:pt x="1669693" y="572505"/>
                  </a:lnTo>
                  <a:lnTo>
                    <a:pt x="1629565" y="576903"/>
                  </a:lnTo>
                  <a:lnTo>
                    <a:pt x="1633963" y="624177"/>
                  </a:lnTo>
                  <a:lnTo>
                    <a:pt x="1593835" y="675298"/>
                  </a:lnTo>
                  <a:lnTo>
                    <a:pt x="1549310" y="690140"/>
                  </a:lnTo>
                  <a:cubicBezTo>
                    <a:pt x="1549310" y="690140"/>
                    <a:pt x="1594935" y="633521"/>
                    <a:pt x="1597133" y="630223"/>
                  </a:cubicBezTo>
                  <a:cubicBezTo>
                    <a:pt x="1599332" y="626925"/>
                    <a:pt x="1582291" y="503794"/>
                    <a:pt x="1582291" y="503794"/>
                  </a:cubicBezTo>
                  <a:lnTo>
                    <a:pt x="1580093" y="415293"/>
                  </a:lnTo>
                  <a:cubicBezTo>
                    <a:pt x="1580093" y="415293"/>
                    <a:pt x="1607578" y="357575"/>
                    <a:pt x="1605379" y="350979"/>
                  </a:cubicBezTo>
                  <a:cubicBezTo>
                    <a:pt x="1603180" y="344383"/>
                    <a:pt x="1542714" y="339436"/>
                    <a:pt x="1542714" y="339436"/>
                  </a:cubicBezTo>
                  <a:lnTo>
                    <a:pt x="1467406" y="449374"/>
                  </a:lnTo>
                  <a:lnTo>
                    <a:pt x="1508633" y="543372"/>
                  </a:lnTo>
                  <a:lnTo>
                    <a:pt x="1513030" y="604388"/>
                  </a:lnTo>
                  <a:lnTo>
                    <a:pt x="1419582" y="535676"/>
                  </a:lnTo>
                  <a:lnTo>
                    <a:pt x="1326135" y="496098"/>
                  </a:lnTo>
                  <a:lnTo>
                    <a:pt x="1322837" y="520834"/>
                  </a:lnTo>
                  <a:lnTo>
                    <a:pt x="1367362" y="542272"/>
                  </a:lnTo>
                  <a:lnTo>
                    <a:pt x="1355818" y="581850"/>
                  </a:lnTo>
                  <a:lnTo>
                    <a:pt x="1307995" y="573055"/>
                  </a:lnTo>
                  <a:lnTo>
                    <a:pt x="1247529" y="602739"/>
                  </a:lnTo>
                  <a:lnTo>
                    <a:pt x="1228289" y="566459"/>
                  </a:lnTo>
                  <a:lnTo>
                    <a:pt x="1171121" y="606037"/>
                  </a:lnTo>
                  <a:lnTo>
                    <a:pt x="1115052" y="626375"/>
                  </a:lnTo>
                  <a:cubicBezTo>
                    <a:pt x="1115052" y="626375"/>
                    <a:pt x="1106807" y="662655"/>
                    <a:pt x="1103509" y="663754"/>
                  </a:cubicBezTo>
                  <a:cubicBezTo>
                    <a:pt x="1100211" y="664854"/>
                    <a:pt x="1051838" y="656059"/>
                    <a:pt x="1055686" y="653860"/>
                  </a:cubicBezTo>
                  <a:cubicBezTo>
                    <a:pt x="1058984" y="651661"/>
                    <a:pt x="1092515" y="617580"/>
                    <a:pt x="1092515" y="617580"/>
                  </a:cubicBezTo>
                  <a:lnTo>
                    <a:pt x="1033148" y="574704"/>
                  </a:lnTo>
                  <a:lnTo>
                    <a:pt x="1033148" y="635720"/>
                  </a:lnTo>
                  <a:lnTo>
                    <a:pt x="1054586" y="670900"/>
                  </a:lnTo>
                  <a:lnTo>
                    <a:pt x="1034248" y="697835"/>
                  </a:lnTo>
                  <a:lnTo>
                    <a:pt x="1010061" y="687941"/>
                  </a:lnTo>
                  <a:lnTo>
                    <a:pt x="961688" y="725320"/>
                  </a:lnTo>
                  <a:lnTo>
                    <a:pt x="968285" y="759401"/>
                  </a:lnTo>
                  <a:lnTo>
                    <a:pt x="937502" y="760500"/>
                  </a:lnTo>
                  <a:lnTo>
                    <a:pt x="894076" y="740162"/>
                  </a:lnTo>
                  <a:lnTo>
                    <a:pt x="900672" y="765997"/>
                  </a:lnTo>
                  <a:lnTo>
                    <a:pt x="916613" y="795131"/>
                  </a:lnTo>
                  <a:cubicBezTo>
                    <a:pt x="916613" y="795131"/>
                    <a:pt x="888029" y="792932"/>
                    <a:pt x="886930" y="789634"/>
                  </a:cubicBezTo>
                  <a:cubicBezTo>
                    <a:pt x="885831" y="786336"/>
                    <a:pt x="849001" y="714876"/>
                    <a:pt x="849001" y="714876"/>
                  </a:cubicBezTo>
                  <a:lnTo>
                    <a:pt x="814920" y="667602"/>
                  </a:lnTo>
                  <a:lnTo>
                    <a:pt x="872088" y="681345"/>
                  </a:lnTo>
                  <a:lnTo>
                    <a:pt x="934753" y="702783"/>
                  </a:lnTo>
                  <a:lnTo>
                    <a:pt x="982576" y="658807"/>
                  </a:lnTo>
                  <a:lnTo>
                    <a:pt x="924859" y="579651"/>
                  </a:lnTo>
                  <a:lnTo>
                    <a:pt x="805026" y="535676"/>
                  </a:lnTo>
                  <a:lnTo>
                    <a:pt x="744559" y="505993"/>
                  </a:lnTo>
                  <a:lnTo>
                    <a:pt x="783587" y="482356"/>
                  </a:lnTo>
                  <a:lnTo>
                    <a:pt x="737963" y="458719"/>
                  </a:lnTo>
                  <a:lnTo>
                    <a:pt x="726420" y="488402"/>
                  </a:lnTo>
                  <a:lnTo>
                    <a:pt x="722022" y="456520"/>
                  </a:lnTo>
                  <a:lnTo>
                    <a:pt x="709379" y="488402"/>
                  </a:lnTo>
                  <a:lnTo>
                    <a:pt x="707180" y="447725"/>
                  </a:lnTo>
                  <a:lnTo>
                    <a:pt x="685742" y="478508"/>
                  </a:lnTo>
                  <a:lnTo>
                    <a:pt x="673099" y="454871"/>
                  </a:lnTo>
                  <a:lnTo>
                    <a:pt x="661556" y="491151"/>
                  </a:lnTo>
                  <a:lnTo>
                    <a:pt x="628574" y="484555"/>
                  </a:lnTo>
                  <a:lnTo>
                    <a:pt x="621978" y="488952"/>
                  </a:lnTo>
                  <a:lnTo>
                    <a:pt x="577453" y="515887"/>
                  </a:lnTo>
                  <a:lnTo>
                    <a:pt x="522483" y="504343"/>
                  </a:lnTo>
                  <a:cubicBezTo>
                    <a:pt x="522483" y="504343"/>
                    <a:pt x="513138" y="531278"/>
                    <a:pt x="513138" y="536226"/>
                  </a:cubicBezTo>
                  <a:cubicBezTo>
                    <a:pt x="513138" y="541723"/>
                    <a:pt x="516437" y="559862"/>
                    <a:pt x="516437" y="559862"/>
                  </a:cubicBezTo>
                  <a:lnTo>
                    <a:pt x="488952" y="568658"/>
                  </a:lnTo>
                  <a:lnTo>
                    <a:pt x="457070" y="569757"/>
                  </a:lnTo>
                  <a:lnTo>
                    <a:pt x="443328" y="599440"/>
                  </a:lnTo>
                  <a:lnTo>
                    <a:pt x="492250" y="591745"/>
                  </a:lnTo>
                  <a:lnTo>
                    <a:pt x="443328" y="609885"/>
                  </a:lnTo>
                  <a:lnTo>
                    <a:pt x="492250" y="601089"/>
                  </a:lnTo>
                  <a:lnTo>
                    <a:pt x="466964" y="636270"/>
                  </a:lnTo>
                  <a:lnTo>
                    <a:pt x="399352" y="758302"/>
                  </a:lnTo>
                  <a:lnTo>
                    <a:pt x="357026" y="820417"/>
                  </a:lnTo>
                  <a:lnTo>
                    <a:pt x="296559" y="858896"/>
                  </a:lnTo>
                  <a:lnTo>
                    <a:pt x="288314" y="915514"/>
                  </a:lnTo>
                  <a:lnTo>
                    <a:pt x="290513" y="972132"/>
                  </a:lnTo>
                  <a:lnTo>
                    <a:pt x="310851" y="1007313"/>
                  </a:lnTo>
                  <a:lnTo>
                    <a:pt x="387259" y="980378"/>
                  </a:lnTo>
                  <a:lnTo>
                    <a:pt x="406498" y="990272"/>
                  </a:lnTo>
                  <a:cubicBezTo>
                    <a:pt x="406498" y="990272"/>
                    <a:pt x="414744" y="1065031"/>
                    <a:pt x="414744" y="1068329"/>
                  </a:cubicBezTo>
                  <a:cubicBezTo>
                    <a:pt x="414744" y="1071627"/>
                    <a:pt x="395504" y="1098012"/>
                    <a:pt x="395504" y="1098012"/>
                  </a:cubicBezTo>
                  <a:cubicBezTo>
                    <a:pt x="395504" y="1098012"/>
                    <a:pt x="385060" y="1110655"/>
                    <a:pt x="392206" y="1110655"/>
                  </a:cubicBezTo>
                  <a:cubicBezTo>
                    <a:pt x="399352" y="1110655"/>
                    <a:pt x="459818" y="1099111"/>
                    <a:pt x="459818" y="1099111"/>
                  </a:cubicBezTo>
                  <a:lnTo>
                    <a:pt x="511489" y="1038095"/>
                  </a:lnTo>
                  <a:lnTo>
                    <a:pt x="514788" y="983676"/>
                  </a:lnTo>
                  <a:cubicBezTo>
                    <a:pt x="514788" y="983676"/>
                    <a:pt x="544471" y="969933"/>
                    <a:pt x="544471" y="966635"/>
                  </a:cubicBezTo>
                  <a:cubicBezTo>
                    <a:pt x="544471" y="963337"/>
                    <a:pt x="514788" y="919362"/>
                    <a:pt x="514788" y="919362"/>
                  </a:cubicBezTo>
                  <a:lnTo>
                    <a:pt x="524132" y="847902"/>
                  </a:lnTo>
                  <a:lnTo>
                    <a:pt x="579102" y="785786"/>
                  </a:lnTo>
                  <a:lnTo>
                    <a:pt x="596142" y="744010"/>
                  </a:lnTo>
                  <a:lnTo>
                    <a:pt x="629124" y="715975"/>
                  </a:lnTo>
                  <a:lnTo>
                    <a:pt x="670351" y="726420"/>
                  </a:lnTo>
                  <a:lnTo>
                    <a:pt x="640667" y="775342"/>
                  </a:lnTo>
                  <a:lnTo>
                    <a:pt x="605487" y="842954"/>
                  </a:lnTo>
                  <a:lnTo>
                    <a:pt x="604388" y="905070"/>
                  </a:lnTo>
                  <a:lnTo>
                    <a:pt x="623627" y="946846"/>
                  </a:lnTo>
                  <a:lnTo>
                    <a:pt x="686292" y="936952"/>
                  </a:lnTo>
                  <a:lnTo>
                    <a:pt x="739062" y="930356"/>
                  </a:lnTo>
                  <a:lnTo>
                    <a:pt x="741261" y="958390"/>
                  </a:lnTo>
                  <a:lnTo>
                    <a:pt x="703332" y="971033"/>
                  </a:lnTo>
                  <a:lnTo>
                    <a:pt x="645065" y="966635"/>
                  </a:lnTo>
                  <a:lnTo>
                    <a:pt x="641767" y="995769"/>
                  </a:lnTo>
                  <a:lnTo>
                    <a:pt x="658807" y="1015008"/>
                  </a:lnTo>
                  <a:lnTo>
                    <a:pt x="640667" y="1060083"/>
                  </a:lnTo>
                  <a:lnTo>
                    <a:pt x="608785" y="1037546"/>
                  </a:lnTo>
                  <a:lnTo>
                    <a:pt x="592844" y="1067229"/>
                  </a:lnTo>
                  <a:lnTo>
                    <a:pt x="591745" y="1113403"/>
                  </a:lnTo>
                  <a:lnTo>
                    <a:pt x="552716" y="1142537"/>
                  </a:lnTo>
                  <a:lnTo>
                    <a:pt x="524132" y="1131543"/>
                  </a:lnTo>
                  <a:lnTo>
                    <a:pt x="491151" y="1154630"/>
                  </a:lnTo>
                  <a:lnTo>
                    <a:pt x="447725" y="1154630"/>
                  </a:lnTo>
                  <a:lnTo>
                    <a:pt x="433983" y="1140888"/>
                  </a:lnTo>
                  <a:lnTo>
                    <a:pt x="404299" y="1156829"/>
                  </a:lnTo>
                  <a:lnTo>
                    <a:pt x="369119" y="1124947"/>
                  </a:lnTo>
                  <a:lnTo>
                    <a:pt x="372417" y="1089767"/>
                  </a:lnTo>
                  <a:cubicBezTo>
                    <a:pt x="372417" y="1089767"/>
                    <a:pt x="382861" y="1076024"/>
                    <a:pt x="382861" y="1072726"/>
                  </a:cubicBezTo>
                  <a:cubicBezTo>
                    <a:pt x="382861" y="1069428"/>
                    <a:pt x="381762" y="1033148"/>
                    <a:pt x="381762" y="1033148"/>
                  </a:cubicBezTo>
                  <a:lnTo>
                    <a:pt x="361423" y="1040844"/>
                  </a:lnTo>
                  <a:lnTo>
                    <a:pt x="338336" y="1066680"/>
                  </a:lnTo>
                  <a:lnTo>
                    <a:pt x="340535" y="1098562"/>
                  </a:lnTo>
                  <a:lnTo>
                    <a:pt x="355377" y="1137040"/>
                  </a:lnTo>
                  <a:lnTo>
                    <a:pt x="311951" y="1170022"/>
                  </a:lnTo>
                  <a:lnTo>
                    <a:pt x="243239" y="1218945"/>
                  </a:lnTo>
                  <a:lnTo>
                    <a:pt x="204211" y="1279960"/>
                  </a:lnTo>
                  <a:lnTo>
                    <a:pt x="152540" y="1290405"/>
                  </a:lnTo>
                  <a:lnTo>
                    <a:pt x="145943" y="1310743"/>
                  </a:lnTo>
                  <a:lnTo>
                    <a:pt x="90974" y="1309644"/>
                  </a:lnTo>
                  <a:lnTo>
                    <a:pt x="120658" y="1343725"/>
                  </a:lnTo>
                  <a:lnTo>
                    <a:pt x="148142" y="1373408"/>
                  </a:lnTo>
                  <a:lnTo>
                    <a:pt x="157487" y="1410787"/>
                  </a:lnTo>
                  <a:lnTo>
                    <a:pt x="150891" y="1437722"/>
                  </a:lnTo>
                  <a:lnTo>
                    <a:pt x="111862" y="1446518"/>
                  </a:lnTo>
                  <a:lnTo>
                    <a:pt x="27210" y="1436073"/>
                  </a:lnTo>
                  <a:lnTo>
                    <a:pt x="4123" y="1456412"/>
                  </a:lnTo>
                  <a:lnTo>
                    <a:pt x="6322" y="1490493"/>
                  </a:lnTo>
                  <a:lnTo>
                    <a:pt x="9620" y="1566351"/>
                  </a:lnTo>
                  <a:lnTo>
                    <a:pt x="7421" y="1595484"/>
                  </a:lnTo>
                  <a:cubicBezTo>
                    <a:pt x="7421" y="1595484"/>
                    <a:pt x="45350" y="1592186"/>
                    <a:pt x="48648" y="1592186"/>
                  </a:cubicBezTo>
                  <a:cubicBezTo>
                    <a:pt x="51946" y="1592186"/>
                    <a:pt x="71735" y="1618022"/>
                    <a:pt x="71735" y="1618022"/>
                  </a:cubicBezTo>
                  <a:lnTo>
                    <a:pt x="77232" y="1614724"/>
                  </a:lnTo>
                  <a:lnTo>
                    <a:pt x="92074" y="1604279"/>
                  </a:lnTo>
                  <a:lnTo>
                    <a:pt x="148142" y="1603180"/>
                  </a:lnTo>
                  <a:lnTo>
                    <a:pt x="169580" y="1570198"/>
                  </a:lnTo>
                  <a:lnTo>
                    <a:pt x="176177" y="1538316"/>
                  </a:lnTo>
                  <a:lnTo>
                    <a:pt x="225099" y="1527872"/>
                  </a:lnTo>
                  <a:lnTo>
                    <a:pt x="233345" y="1483897"/>
                  </a:lnTo>
                  <a:lnTo>
                    <a:pt x="247087" y="1453114"/>
                  </a:lnTo>
                  <a:lnTo>
                    <a:pt x="277870" y="1441570"/>
                  </a:lnTo>
                  <a:lnTo>
                    <a:pt x="297109" y="1455313"/>
                  </a:lnTo>
                  <a:lnTo>
                    <a:pt x="361973" y="1422331"/>
                  </a:lnTo>
                  <a:cubicBezTo>
                    <a:pt x="361973" y="1422331"/>
                    <a:pt x="407598" y="1466306"/>
                    <a:pt x="409796" y="1469605"/>
                  </a:cubicBezTo>
                  <a:cubicBezTo>
                    <a:pt x="411995" y="1472903"/>
                    <a:pt x="469163" y="1502586"/>
                    <a:pt x="469163" y="1502586"/>
                  </a:cubicBezTo>
                  <a:lnTo>
                    <a:pt x="492250" y="1527322"/>
                  </a:lnTo>
                  <a:lnTo>
                    <a:pt x="486753" y="1564702"/>
                  </a:lnTo>
                  <a:lnTo>
                    <a:pt x="499396" y="1576245"/>
                  </a:lnTo>
                  <a:lnTo>
                    <a:pt x="510940" y="1554807"/>
                  </a:lnTo>
                  <a:lnTo>
                    <a:pt x="510940" y="1534468"/>
                  </a:lnTo>
                  <a:lnTo>
                    <a:pt x="510940" y="1521825"/>
                  </a:lnTo>
                  <a:lnTo>
                    <a:pt x="518086" y="1519627"/>
                  </a:lnTo>
                  <a:lnTo>
                    <a:pt x="528530" y="1527872"/>
                  </a:lnTo>
                  <a:lnTo>
                    <a:pt x="535676" y="1521825"/>
                  </a:lnTo>
                  <a:lnTo>
                    <a:pt x="519185" y="1504785"/>
                  </a:lnTo>
                  <a:cubicBezTo>
                    <a:pt x="519185" y="1504785"/>
                    <a:pt x="487303" y="1489394"/>
                    <a:pt x="484555" y="1487744"/>
                  </a:cubicBezTo>
                  <a:cubicBezTo>
                    <a:pt x="482356" y="1486095"/>
                    <a:pt x="446076" y="1454213"/>
                    <a:pt x="446076" y="1454213"/>
                  </a:cubicBezTo>
                  <a:lnTo>
                    <a:pt x="445526" y="1438822"/>
                  </a:lnTo>
                  <a:lnTo>
                    <a:pt x="420790" y="1425080"/>
                  </a:lnTo>
                  <a:lnTo>
                    <a:pt x="425187" y="1392647"/>
                  </a:lnTo>
                  <a:cubicBezTo>
                    <a:pt x="425187" y="1392647"/>
                    <a:pt x="451573" y="1392647"/>
                    <a:pt x="454321" y="1394297"/>
                  </a:cubicBezTo>
                  <a:cubicBezTo>
                    <a:pt x="457070" y="1395946"/>
                    <a:pt x="499946" y="1443219"/>
                    <a:pt x="501595" y="1443219"/>
                  </a:cubicBezTo>
                  <a:cubicBezTo>
                    <a:pt x="503244" y="1443769"/>
                    <a:pt x="558213" y="1476751"/>
                    <a:pt x="558213" y="1476751"/>
                  </a:cubicBezTo>
                  <a:lnTo>
                    <a:pt x="560412" y="1509732"/>
                  </a:lnTo>
                  <a:lnTo>
                    <a:pt x="571956" y="1535568"/>
                  </a:lnTo>
                  <a:lnTo>
                    <a:pt x="593394" y="1562503"/>
                  </a:lnTo>
                  <a:lnTo>
                    <a:pt x="596692" y="1578994"/>
                  </a:lnTo>
                  <a:lnTo>
                    <a:pt x="611534" y="1602081"/>
                  </a:lnTo>
                  <a:lnTo>
                    <a:pt x="632972" y="1598782"/>
                  </a:lnTo>
                  <a:lnTo>
                    <a:pt x="639568" y="1580093"/>
                  </a:lnTo>
                  <a:lnTo>
                    <a:pt x="654410" y="1576795"/>
                  </a:lnTo>
                  <a:lnTo>
                    <a:pt x="642866" y="1566351"/>
                  </a:lnTo>
                  <a:lnTo>
                    <a:pt x="625825" y="1541614"/>
                  </a:lnTo>
                  <a:lnTo>
                    <a:pt x="621428" y="1520726"/>
                  </a:lnTo>
                  <a:lnTo>
                    <a:pt x="650562" y="1517978"/>
                  </a:lnTo>
                  <a:cubicBezTo>
                    <a:pt x="650562" y="1517978"/>
                    <a:pt x="663754" y="1506434"/>
                    <a:pt x="665403" y="1506434"/>
                  </a:cubicBezTo>
                  <a:cubicBezTo>
                    <a:pt x="667052" y="1506434"/>
                    <a:pt x="695087" y="1526773"/>
                    <a:pt x="695087" y="1528971"/>
                  </a:cubicBezTo>
                  <a:cubicBezTo>
                    <a:pt x="695087" y="1531170"/>
                    <a:pt x="691239" y="1576245"/>
                    <a:pt x="691239" y="1576245"/>
                  </a:cubicBezTo>
                  <a:lnTo>
                    <a:pt x="714326" y="1595484"/>
                  </a:lnTo>
                  <a:cubicBezTo>
                    <a:pt x="714326" y="1595484"/>
                    <a:pt x="762150" y="1614724"/>
                    <a:pt x="763799" y="1614724"/>
                  </a:cubicBezTo>
                  <a:cubicBezTo>
                    <a:pt x="765448" y="1614724"/>
                    <a:pt x="812721" y="1611425"/>
                    <a:pt x="812721" y="1611425"/>
                  </a:cubicBezTo>
                  <a:lnTo>
                    <a:pt x="870439" y="1608677"/>
                  </a:lnTo>
                  <a:lnTo>
                    <a:pt x="874287" y="1658699"/>
                  </a:lnTo>
                  <a:lnTo>
                    <a:pt x="857246" y="1703774"/>
                  </a:lnTo>
                  <a:lnTo>
                    <a:pt x="851200" y="1722463"/>
                  </a:lnTo>
                  <a:lnTo>
                    <a:pt x="851750" y="1747749"/>
                  </a:lnTo>
                  <a:lnTo>
                    <a:pt x="857246" y="1770836"/>
                  </a:lnTo>
                  <a:lnTo>
                    <a:pt x="870439" y="1804917"/>
                  </a:lnTo>
                  <a:lnTo>
                    <a:pt x="894626" y="1836800"/>
                  </a:lnTo>
                  <a:lnTo>
                    <a:pt x="942998" y="1892319"/>
                  </a:lnTo>
                  <a:lnTo>
                    <a:pt x="955641" y="1941241"/>
                  </a:lnTo>
                  <a:lnTo>
                    <a:pt x="1016657" y="2005006"/>
                  </a:lnTo>
                  <a:lnTo>
                    <a:pt x="1015008" y="2050080"/>
                  </a:lnTo>
                  <a:lnTo>
                    <a:pt x="1033698" y="2085261"/>
                  </a:lnTo>
                  <a:lnTo>
                    <a:pt x="1121649" y="2058326"/>
                  </a:lnTo>
                  <a:lnTo>
                    <a:pt x="1217295" y="2013251"/>
                  </a:lnTo>
                  <a:lnTo>
                    <a:pt x="1284358" y="1973673"/>
                  </a:lnTo>
                  <a:lnTo>
                    <a:pt x="1334380" y="1915406"/>
                  </a:lnTo>
                  <a:lnTo>
                    <a:pt x="1286007" y="1877477"/>
                  </a:lnTo>
                  <a:lnTo>
                    <a:pt x="1272814" y="1840098"/>
                  </a:lnTo>
                  <a:cubicBezTo>
                    <a:pt x="1272814" y="1840098"/>
                    <a:pt x="1249178" y="1861536"/>
                    <a:pt x="1245880" y="1861536"/>
                  </a:cubicBezTo>
                  <a:cubicBezTo>
                    <a:pt x="1242581" y="1861536"/>
                    <a:pt x="1189811" y="1860986"/>
                    <a:pt x="1187612" y="1858238"/>
                  </a:cubicBezTo>
                  <a:cubicBezTo>
                    <a:pt x="1185413" y="1855489"/>
                    <a:pt x="1155730" y="1834051"/>
                    <a:pt x="1155730" y="1834051"/>
                  </a:cubicBezTo>
                  <a:lnTo>
                    <a:pt x="1148034" y="1813163"/>
                  </a:lnTo>
                  <a:lnTo>
                    <a:pt x="1112854" y="1764240"/>
                  </a:lnTo>
                  <a:lnTo>
                    <a:pt x="1148584" y="1744451"/>
                  </a:lnTo>
                  <a:lnTo>
                    <a:pt x="1196957" y="1799970"/>
                  </a:lnTo>
                  <a:lnTo>
                    <a:pt x="1260171" y="1817560"/>
                  </a:lnTo>
                  <a:lnTo>
                    <a:pt x="1283259" y="1810964"/>
                  </a:lnTo>
                  <a:cubicBezTo>
                    <a:pt x="1283259" y="1810964"/>
                    <a:pt x="1320638" y="1845595"/>
                    <a:pt x="1322287" y="1845595"/>
                  </a:cubicBezTo>
                  <a:cubicBezTo>
                    <a:pt x="1323936" y="1845595"/>
                    <a:pt x="1433874" y="1851641"/>
                    <a:pt x="1433874" y="1851641"/>
                  </a:cubicBezTo>
                  <a:lnTo>
                    <a:pt x="1491592" y="1860436"/>
                  </a:lnTo>
                  <a:lnTo>
                    <a:pt x="1543263" y="1898915"/>
                  </a:lnTo>
                  <a:lnTo>
                    <a:pt x="1533369" y="1915955"/>
                  </a:lnTo>
                  <a:lnTo>
                    <a:pt x="1561403" y="1934095"/>
                  </a:lnTo>
                  <a:lnTo>
                    <a:pt x="1582841" y="1911008"/>
                  </a:lnTo>
                  <a:lnTo>
                    <a:pt x="1597133" y="1906061"/>
                  </a:lnTo>
                  <a:lnTo>
                    <a:pt x="1599332" y="1954434"/>
                  </a:lnTo>
                  <a:lnTo>
                    <a:pt x="1614723" y="2023146"/>
                  </a:lnTo>
                  <a:lnTo>
                    <a:pt x="1635062" y="2072068"/>
                  </a:lnTo>
                  <a:lnTo>
                    <a:pt x="1659248" y="2122090"/>
                  </a:lnTo>
                  <a:lnTo>
                    <a:pt x="1671342" y="2160569"/>
                  </a:lnTo>
                  <a:lnTo>
                    <a:pt x="1683435" y="2172662"/>
                  </a:lnTo>
                  <a:lnTo>
                    <a:pt x="1695528" y="2169914"/>
                  </a:lnTo>
                  <a:lnTo>
                    <a:pt x="1709820" y="2147376"/>
                  </a:lnTo>
                  <a:lnTo>
                    <a:pt x="1736755" y="2117693"/>
                  </a:lnTo>
                  <a:lnTo>
                    <a:pt x="1743352" y="2079214"/>
                  </a:lnTo>
                  <a:lnTo>
                    <a:pt x="1743352" y="2034139"/>
                  </a:lnTo>
                  <a:lnTo>
                    <a:pt x="1760942" y="2019847"/>
                  </a:lnTo>
                  <a:lnTo>
                    <a:pt x="1785128" y="2018198"/>
                  </a:lnTo>
                  <a:lnTo>
                    <a:pt x="1792274" y="1996760"/>
                  </a:lnTo>
                  <a:lnTo>
                    <a:pt x="1826905" y="1981919"/>
                  </a:lnTo>
                  <a:lnTo>
                    <a:pt x="1849442" y="1954984"/>
                  </a:lnTo>
                  <a:lnTo>
                    <a:pt x="1870331" y="1947838"/>
                  </a:lnTo>
                  <a:lnTo>
                    <a:pt x="1875278" y="1924201"/>
                  </a:lnTo>
                  <a:lnTo>
                    <a:pt x="1923651" y="1918704"/>
                  </a:lnTo>
                  <a:lnTo>
                    <a:pt x="1953334" y="1911008"/>
                  </a:lnTo>
                  <a:lnTo>
                    <a:pt x="1962679" y="1902763"/>
                  </a:lnTo>
                  <a:lnTo>
                    <a:pt x="1972574" y="1912107"/>
                  </a:lnTo>
                  <a:lnTo>
                    <a:pt x="1986316" y="1949487"/>
                  </a:lnTo>
                  <a:lnTo>
                    <a:pt x="2020397" y="1978071"/>
                  </a:lnTo>
                  <a:lnTo>
                    <a:pt x="2015450" y="2009953"/>
                  </a:lnTo>
                  <a:lnTo>
                    <a:pt x="2020397" y="2031941"/>
                  </a:lnTo>
                  <a:lnTo>
                    <a:pt x="2040736" y="2034689"/>
                  </a:lnTo>
                  <a:lnTo>
                    <a:pt x="2064372" y="2017649"/>
                  </a:lnTo>
                  <a:lnTo>
                    <a:pt x="2069320" y="2001158"/>
                  </a:lnTo>
                  <a:lnTo>
                    <a:pt x="2084711" y="2029192"/>
                  </a:lnTo>
                  <a:lnTo>
                    <a:pt x="2092956" y="2080314"/>
                  </a:lnTo>
                  <a:lnTo>
                    <a:pt x="2095705" y="2134184"/>
                  </a:lnTo>
                  <a:lnTo>
                    <a:pt x="2082512" y="2171013"/>
                  </a:lnTo>
                  <a:lnTo>
                    <a:pt x="2120991" y="2186954"/>
                  </a:lnTo>
                  <a:lnTo>
                    <a:pt x="2135283" y="2227632"/>
                  </a:lnTo>
                  <a:lnTo>
                    <a:pt x="2152873" y="2261713"/>
                  </a:lnTo>
                  <a:lnTo>
                    <a:pt x="2194650" y="2291396"/>
                  </a:lnTo>
                  <a:lnTo>
                    <a:pt x="2211690" y="2286449"/>
                  </a:lnTo>
                  <a:lnTo>
                    <a:pt x="2191352" y="2254566"/>
                  </a:lnTo>
                  <a:lnTo>
                    <a:pt x="2194650" y="2225433"/>
                  </a:lnTo>
                  <a:lnTo>
                    <a:pt x="2163867" y="2202895"/>
                  </a:lnTo>
                  <a:lnTo>
                    <a:pt x="2130336" y="2168265"/>
                  </a:lnTo>
                  <a:lnTo>
                    <a:pt x="2113845" y="2137482"/>
                  </a:lnTo>
                  <a:lnTo>
                    <a:pt x="2123190" y="2090758"/>
                  </a:lnTo>
                  <a:lnTo>
                    <a:pt x="2135833" y="2073717"/>
                  </a:lnTo>
                  <a:lnTo>
                    <a:pt x="2163317" y="2095155"/>
                  </a:lnTo>
                  <a:lnTo>
                    <a:pt x="2188053" y="2103951"/>
                  </a:lnTo>
                  <a:lnTo>
                    <a:pt x="2216088" y="2131985"/>
                  </a:lnTo>
                  <a:lnTo>
                    <a:pt x="2219386" y="2149025"/>
                  </a:lnTo>
                  <a:lnTo>
                    <a:pt x="2228181" y="2157820"/>
                  </a:lnTo>
                  <a:lnTo>
                    <a:pt x="2307886" y="2106699"/>
                  </a:lnTo>
                  <a:lnTo>
                    <a:pt x="2301840" y="2049531"/>
                  </a:lnTo>
                  <a:lnTo>
                    <a:pt x="2269958" y="2010503"/>
                  </a:lnTo>
                  <a:lnTo>
                    <a:pt x="2245222" y="1971474"/>
                  </a:lnTo>
                  <a:lnTo>
                    <a:pt x="2267759" y="1923651"/>
                  </a:lnTo>
                  <a:lnTo>
                    <a:pt x="2307886" y="1923651"/>
                  </a:lnTo>
                  <a:lnTo>
                    <a:pt x="2324377" y="1929148"/>
                  </a:lnTo>
                  <a:lnTo>
                    <a:pt x="2324377" y="1942890"/>
                  </a:lnTo>
                  <a:lnTo>
                    <a:pt x="2303489" y="1954984"/>
                  </a:lnTo>
                  <a:cubicBezTo>
                    <a:pt x="2303489" y="1954984"/>
                    <a:pt x="2288098" y="1975872"/>
                    <a:pt x="2295244" y="1977521"/>
                  </a:cubicBezTo>
                  <a:cubicBezTo>
                    <a:pt x="2301840" y="1979170"/>
                    <a:pt x="2324927" y="1983018"/>
                    <a:pt x="2326576" y="1980819"/>
                  </a:cubicBezTo>
                  <a:cubicBezTo>
                    <a:pt x="2328225" y="1978620"/>
                    <a:pt x="2349663" y="1954434"/>
                    <a:pt x="2349663" y="1954434"/>
                  </a:cubicBezTo>
                  <a:lnTo>
                    <a:pt x="2334821" y="1938493"/>
                  </a:lnTo>
                  <a:lnTo>
                    <a:pt x="2345266" y="1921452"/>
                  </a:lnTo>
                  <a:lnTo>
                    <a:pt x="2377148" y="1912107"/>
                  </a:lnTo>
                  <a:lnTo>
                    <a:pt x="2454105" y="1889020"/>
                  </a:lnTo>
                  <a:lnTo>
                    <a:pt x="2516770" y="1829104"/>
                  </a:lnTo>
                  <a:lnTo>
                    <a:pt x="2555248" y="1760392"/>
                  </a:lnTo>
                  <a:cubicBezTo>
                    <a:pt x="2555248" y="1760392"/>
                    <a:pt x="2556898" y="1741153"/>
                    <a:pt x="2554149" y="1741153"/>
                  </a:cubicBezTo>
                  <a:cubicBezTo>
                    <a:pt x="2551401" y="1741153"/>
                    <a:pt x="2527764" y="1746100"/>
                    <a:pt x="2527764" y="1746100"/>
                  </a:cubicBezTo>
                  <a:lnTo>
                    <a:pt x="2547552" y="1726861"/>
                  </a:lnTo>
                  <a:lnTo>
                    <a:pt x="2520618" y="1663646"/>
                  </a:lnTo>
                  <a:lnTo>
                    <a:pt x="2507425" y="1640559"/>
                  </a:lnTo>
                  <a:lnTo>
                    <a:pt x="2554149" y="1601531"/>
                  </a:lnTo>
                  <a:lnTo>
                    <a:pt x="2563494" y="1587789"/>
                  </a:lnTo>
                  <a:lnTo>
                    <a:pt x="2529963" y="1575146"/>
                  </a:lnTo>
                  <a:lnTo>
                    <a:pt x="2516770" y="1591087"/>
                  </a:lnTo>
                  <a:cubicBezTo>
                    <a:pt x="2516770" y="1591087"/>
                    <a:pt x="2499729" y="1586140"/>
                    <a:pt x="2499729" y="1585040"/>
                  </a:cubicBezTo>
                  <a:cubicBezTo>
                    <a:pt x="2499729" y="1583941"/>
                    <a:pt x="2493683" y="1566900"/>
                    <a:pt x="2493683" y="1566900"/>
                  </a:cubicBezTo>
                  <a:lnTo>
                    <a:pt x="2470595" y="1561953"/>
                  </a:lnTo>
                  <a:lnTo>
                    <a:pt x="2474993" y="1548760"/>
                  </a:lnTo>
                  <a:lnTo>
                    <a:pt x="2505226" y="1546012"/>
                  </a:lnTo>
                  <a:lnTo>
                    <a:pt x="2537109" y="1506984"/>
                  </a:lnTo>
                  <a:lnTo>
                    <a:pt x="2559646" y="1510832"/>
                  </a:lnTo>
                  <a:lnTo>
                    <a:pt x="2547003" y="1528971"/>
                  </a:lnTo>
                  <a:lnTo>
                    <a:pt x="2534360" y="1557555"/>
                  </a:lnTo>
                  <a:lnTo>
                    <a:pt x="2555248" y="1557555"/>
                  </a:lnTo>
                  <a:lnTo>
                    <a:pt x="2586031" y="1532819"/>
                  </a:lnTo>
                  <a:lnTo>
                    <a:pt x="2609668" y="1530620"/>
                  </a:lnTo>
                  <a:lnTo>
                    <a:pt x="2618463" y="1535568"/>
                  </a:lnTo>
                  <a:lnTo>
                    <a:pt x="2614615" y="1557555"/>
                  </a:lnTo>
                  <a:lnTo>
                    <a:pt x="2611867" y="1569649"/>
                  </a:lnTo>
                  <a:lnTo>
                    <a:pt x="2634404" y="1574596"/>
                  </a:lnTo>
                  <a:cubicBezTo>
                    <a:pt x="2634404" y="1574596"/>
                    <a:pt x="2651445" y="1584491"/>
                    <a:pt x="2651445" y="1585590"/>
                  </a:cubicBezTo>
                  <a:cubicBezTo>
                    <a:pt x="2651445" y="1586689"/>
                    <a:pt x="2643199" y="1626267"/>
                    <a:pt x="2643199" y="1626267"/>
                  </a:cubicBezTo>
                  <a:lnTo>
                    <a:pt x="2631656" y="1651003"/>
                  </a:lnTo>
                  <a:lnTo>
                    <a:pt x="2638252" y="1658149"/>
                  </a:lnTo>
                  <a:lnTo>
                    <a:pt x="2673432" y="1649354"/>
                  </a:lnTo>
                  <a:lnTo>
                    <a:pt x="2698718" y="1632863"/>
                  </a:lnTo>
                  <a:lnTo>
                    <a:pt x="2702566" y="1584491"/>
                  </a:lnTo>
                  <a:lnTo>
                    <a:pt x="2673432" y="1552058"/>
                  </a:lnTo>
                  <a:lnTo>
                    <a:pt x="2660790" y="1535568"/>
                  </a:lnTo>
                  <a:lnTo>
                    <a:pt x="2691023" y="1512481"/>
                  </a:lnTo>
                  <a:lnTo>
                    <a:pt x="2716858" y="1481148"/>
                  </a:lnTo>
                  <a:lnTo>
                    <a:pt x="2744892" y="1458061"/>
                  </a:lnTo>
                  <a:lnTo>
                    <a:pt x="2783371" y="1459710"/>
                  </a:lnTo>
                  <a:lnTo>
                    <a:pt x="2847135" y="1395946"/>
                  </a:lnTo>
                  <a:lnTo>
                    <a:pt x="2902655" y="1322837"/>
                  </a:lnTo>
                  <a:lnTo>
                    <a:pt x="2919695" y="1264019"/>
                  </a:lnTo>
                  <a:lnTo>
                    <a:pt x="2925742" y="1218945"/>
                  </a:lnTo>
                  <a:lnTo>
                    <a:pt x="2932338" y="1185963"/>
                  </a:lnTo>
                  <a:lnTo>
                    <a:pt x="2905953" y="1146935"/>
                  </a:lnTo>
                  <a:lnTo>
                    <a:pt x="2863076" y="1159028"/>
                  </a:lnTo>
                  <a:lnTo>
                    <a:pt x="2831195" y="1128795"/>
                  </a:lnTo>
                  <a:lnTo>
                    <a:pt x="2822399" y="1118900"/>
                  </a:lnTo>
                  <a:lnTo>
                    <a:pt x="2848784" y="1092515"/>
                  </a:lnTo>
                  <a:lnTo>
                    <a:pt x="2875720" y="1061732"/>
                  </a:lnTo>
                  <a:lnTo>
                    <a:pt x="2995003" y="970483"/>
                  </a:lnTo>
                  <a:lnTo>
                    <a:pt x="3073060" y="971583"/>
                  </a:lnTo>
                  <a:lnTo>
                    <a:pt x="3106041" y="954542"/>
                  </a:lnTo>
                  <a:lnTo>
                    <a:pt x="3144520" y="967185"/>
                  </a:lnTo>
                  <a:lnTo>
                    <a:pt x="3134075" y="977629"/>
                  </a:lnTo>
                  <a:lnTo>
                    <a:pt x="3134075" y="992471"/>
                  </a:lnTo>
                  <a:lnTo>
                    <a:pt x="3186296" y="978729"/>
                  </a:lnTo>
                  <a:lnTo>
                    <a:pt x="3193442" y="947946"/>
                  </a:lnTo>
                  <a:lnTo>
                    <a:pt x="3233020" y="901772"/>
                  </a:lnTo>
                  <a:lnTo>
                    <a:pt x="3283042" y="877035"/>
                  </a:lnTo>
                  <a:lnTo>
                    <a:pt x="3296784" y="908918"/>
                  </a:lnTo>
                  <a:lnTo>
                    <a:pt x="3316024" y="915514"/>
                  </a:lnTo>
                  <a:lnTo>
                    <a:pt x="3364946" y="846253"/>
                  </a:lnTo>
                  <a:lnTo>
                    <a:pt x="3392431" y="848451"/>
                  </a:lnTo>
                  <a:lnTo>
                    <a:pt x="3374291" y="882532"/>
                  </a:lnTo>
                  <a:lnTo>
                    <a:pt x="3367695" y="910567"/>
                  </a:lnTo>
                  <a:lnTo>
                    <a:pt x="3290188" y="997418"/>
                  </a:lnTo>
                  <a:lnTo>
                    <a:pt x="3241265" y="1024353"/>
                  </a:lnTo>
                  <a:lnTo>
                    <a:pt x="3227523" y="1054037"/>
                  </a:lnTo>
                  <a:lnTo>
                    <a:pt x="3222026" y="1064481"/>
                  </a:lnTo>
                  <a:lnTo>
                    <a:pt x="3213781" y="1084819"/>
                  </a:lnTo>
                  <a:lnTo>
                    <a:pt x="3217079" y="1148034"/>
                  </a:lnTo>
                  <a:lnTo>
                    <a:pt x="3229722" y="1220594"/>
                  </a:lnTo>
                  <a:lnTo>
                    <a:pt x="3200039" y="1268967"/>
                  </a:lnTo>
                  <a:lnTo>
                    <a:pt x="3176951" y="1297001"/>
                  </a:lnTo>
                  <a:cubicBezTo>
                    <a:pt x="3176951" y="1297001"/>
                    <a:pt x="3189594" y="1290405"/>
                    <a:pt x="3195091" y="1286557"/>
                  </a:cubicBezTo>
                  <a:cubicBezTo>
                    <a:pt x="3200588" y="1282159"/>
                    <a:pt x="3218178" y="1257423"/>
                    <a:pt x="3221477" y="1256873"/>
                  </a:cubicBezTo>
                  <a:cubicBezTo>
                    <a:pt x="3224775" y="1255774"/>
                    <a:pt x="3247862" y="1228839"/>
                    <a:pt x="3247862" y="1228839"/>
                  </a:cubicBezTo>
                  <a:cubicBezTo>
                    <a:pt x="3247862" y="1228839"/>
                    <a:pt x="3269300" y="1199156"/>
                    <a:pt x="3270949" y="1195857"/>
                  </a:cubicBezTo>
                  <a:cubicBezTo>
                    <a:pt x="3272048" y="1192559"/>
                    <a:pt x="3299533" y="1168922"/>
                    <a:pt x="3299533" y="1168922"/>
                  </a:cubicBezTo>
                  <a:lnTo>
                    <a:pt x="3298434" y="1126046"/>
                  </a:lnTo>
                  <a:lnTo>
                    <a:pt x="3333614" y="1127146"/>
                  </a:lnTo>
                  <a:lnTo>
                    <a:pt x="3336912" y="1085369"/>
                  </a:lnTo>
                  <a:lnTo>
                    <a:pt x="3369894" y="1076574"/>
                  </a:lnTo>
                  <a:lnTo>
                    <a:pt x="3364397" y="1043592"/>
                  </a:lnTo>
                  <a:lnTo>
                    <a:pt x="3366595" y="1012810"/>
                  </a:lnTo>
                  <a:lnTo>
                    <a:pt x="3329766" y="1012810"/>
                  </a:lnTo>
                  <a:lnTo>
                    <a:pt x="3361648" y="959489"/>
                  </a:lnTo>
                  <a:lnTo>
                    <a:pt x="3400676" y="946846"/>
                  </a:lnTo>
                  <a:lnTo>
                    <a:pt x="3438605" y="929806"/>
                  </a:lnTo>
                  <a:lnTo>
                    <a:pt x="3486428" y="928707"/>
                  </a:lnTo>
                  <a:lnTo>
                    <a:pt x="3496873" y="950145"/>
                  </a:lnTo>
                  <a:lnTo>
                    <a:pt x="3617805" y="856147"/>
                  </a:lnTo>
                  <a:lnTo>
                    <a:pt x="3665628" y="862743"/>
                  </a:lnTo>
                  <a:lnTo>
                    <a:pt x="3684868" y="838007"/>
                  </a:lnTo>
                  <a:lnTo>
                    <a:pt x="3641442" y="771494"/>
                  </a:lnTo>
                  <a:lnTo>
                    <a:pt x="3666728" y="762699"/>
                  </a:lnTo>
                  <a:lnTo>
                    <a:pt x="3701908" y="743460"/>
                  </a:lnTo>
                  <a:lnTo>
                    <a:pt x="3687066" y="701683"/>
                  </a:lnTo>
                  <a:lnTo>
                    <a:pt x="3710153" y="698385"/>
                  </a:lnTo>
                  <a:lnTo>
                    <a:pt x="3714551" y="724221"/>
                  </a:lnTo>
                  <a:lnTo>
                    <a:pt x="3756877" y="725320"/>
                  </a:lnTo>
                  <a:lnTo>
                    <a:pt x="3769520" y="754454"/>
                  </a:lnTo>
                  <a:lnTo>
                    <a:pt x="3816794" y="781389"/>
                  </a:lnTo>
                  <a:lnTo>
                    <a:pt x="3839881" y="765448"/>
                  </a:lnTo>
                  <a:lnTo>
                    <a:pt x="3839881" y="724770"/>
                  </a:lnTo>
                  <a:lnTo>
                    <a:pt x="3870664" y="723671"/>
                  </a:lnTo>
                  <a:lnTo>
                    <a:pt x="3889354" y="698935"/>
                  </a:lnTo>
                  <a:lnTo>
                    <a:pt x="3844279" y="659907"/>
                  </a:lnTo>
                  <a:close/>
                  <a:moveTo>
                    <a:pt x="922110" y="1504785"/>
                  </a:moveTo>
                  <a:lnTo>
                    <a:pt x="791833" y="1489394"/>
                  </a:lnTo>
                  <a:lnTo>
                    <a:pt x="756103" y="1489394"/>
                  </a:lnTo>
                  <a:lnTo>
                    <a:pt x="701133" y="1516878"/>
                  </a:lnTo>
                  <a:lnTo>
                    <a:pt x="730267" y="1487744"/>
                  </a:lnTo>
                  <a:lnTo>
                    <a:pt x="715426" y="1472353"/>
                  </a:lnTo>
                  <a:lnTo>
                    <a:pt x="783587" y="1372309"/>
                  </a:lnTo>
                  <a:lnTo>
                    <a:pt x="827563" y="1405840"/>
                  </a:lnTo>
                  <a:lnTo>
                    <a:pt x="868240" y="1408589"/>
                  </a:lnTo>
                  <a:lnTo>
                    <a:pt x="868240" y="1379455"/>
                  </a:lnTo>
                  <a:lnTo>
                    <a:pt x="933654" y="1350321"/>
                  </a:lnTo>
                  <a:lnTo>
                    <a:pt x="925958" y="1383853"/>
                  </a:lnTo>
                  <a:lnTo>
                    <a:pt x="913865" y="1399794"/>
                  </a:lnTo>
                  <a:lnTo>
                    <a:pt x="980377" y="1450915"/>
                  </a:lnTo>
                  <a:lnTo>
                    <a:pt x="990822" y="1478400"/>
                  </a:lnTo>
                  <a:lnTo>
                    <a:pt x="922110" y="1504785"/>
                  </a:lnTo>
                  <a:close/>
                  <a:moveTo>
                    <a:pt x="1226090" y="1549860"/>
                  </a:moveTo>
                  <a:lnTo>
                    <a:pt x="1227739" y="1599332"/>
                  </a:lnTo>
                  <a:lnTo>
                    <a:pt x="1183214" y="1604829"/>
                  </a:lnTo>
                  <a:lnTo>
                    <a:pt x="1137040" y="1577344"/>
                  </a:lnTo>
                  <a:lnTo>
                    <a:pt x="1139789" y="1551509"/>
                  </a:lnTo>
                  <a:lnTo>
                    <a:pt x="1149133" y="1525124"/>
                  </a:lnTo>
                  <a:lnTo>
                    <a:pt x="1160127" y="1514130"/>
                  </a:lnTo>
                  <a:lnTo>
                    <a:pt x="1148034" y="1504235"/>
                  </a:lnTo>
                  <a:lnTo>
                    <a:pt x="1108456" y="1463558"/>
                  </a:lnTo>
                  <a:lnTo>
                    <a:pt x="1108456" y="1433325"/>
                  </a:lnTo>
                  <a:lnTo>
                    <a:pt x="1095264" y="1405840"/>
                  </a:lnTo>
                  <a:lnTo>
                    <a:pt x="1179916" y="1355268"/>
                  </a:lnTo>
                  <a:lnTo>
                    <a:pt x="1211249" y="1354719"/>
                  </a:lnTo>
                  <a:lnTo>
                    <a:pt x="1211249" y="1392647"/>
                  </a:lnTo>
                  <a:lnTo>
                    <a:pt x="1180466" y="1399794"/>
                  </a:lnTo>
                  <a:lnTo>
                    <a:pt x="1161776" y="1420682"/>
                  </a:lnTo>
                  <a:lnTo>
                    <a:pt x="1192559" y="1459160"/>
                  </a:lnTo>
                  <a:lnTo>
                    <a:pt x="1196957" y="1464657"/>
                  </a:lnTo>
                  <a:lnTo>
                    <a:pt x="1226640" y="1483347"/>
                  </a:lnTo>
                  <a:lnTo>
                    <a:pt x="1244780" y="1505884"/>
                  </a:lnTo>
                  <a:lnTo>
                    <a:pt x="1223342" y="1508083"/>
                  </a:lnTo>
                  <a:lnTo>
                    <a:pt x="1203553" y="1522375"/>
                  </a:lnTo>
                  <a:lnTo>
                    <a:pt x="1226090" y="1549860"/>
                  </a:lnTo>
                  <a:close/>
                </a:path>
              </a:pathLst>
            </a:custGeom>
            <a:grpFill/>
            <a:ln w="9525" cap="flat">
              <a:noFill/>
              <a:prstDash val="solid"/>
              <a:miter/>
            </a:ln>
          </p:spPr>
          <p:txBody>
            <a:bodyPr rtlCol="0" anchor="ctr"/>
            <a:lstStyle/>
            <a:p>
              <a:endParaRPr lang="fr-FR"/>
            </a:p>
          </p:txBody>
        </p:sp>
      </p:grpSp>
      <p:grpSp>
        <p:nvGrpSpPr>
          <p:cNvPr id="88" name="Graphique 50">
            <a:extLst>
              <a:ext uri="{FF2B5EF4-FFF2-40B4-BE49-F238E27FC236}">
                <a16:creationId xmlns:a16="http://schemas.microsoft.com/office/drawing/2014/main" id="{EED536CF-EED1-430F-AFD5-2BAB653B17C9}"/>
              </a:ext>
            </a:extLst>
          </p:cNvPr>
          <p:cNvGrpSpPr/>
          <p:nvPr/>
        </p:nvGrpSpPr>
        <p:grpSpPr>
          <a:xfrm>
            <a:off x="3261674" y="1800148"/>
            <a:ext cx="2761303" cy="2779935"/>
            <a:chOff x="2543175" y="542925"/>
            <a:chExt cx="4057650" cy="4057650"/>
          </a:xfrm>
        </p:grpSpPr>
        <p:sp>
          <p:nvSpPr>
            <p:cNvPr id="89" name="Forme libre : forme 88">
              <a:extLst>
                <a:ext uri="{FF2B5EF4-FFF2-40B4-BE49-F238E27FC236}">
                  <a16:creationId xmlns:a16="http://schemas.microsoft.com/office/drawing/2014/main" id="{E3FF804C-0A59-4C4B-8782-A9AC86D843E1}"/>
                </a:ext>
              </a:extLst>
            </p:cNvPr>
            <p:cNvSpPr/>
            <p:nvPr/>
          </p:nvSpPr>
          <p:spPr>
            <a:xfrm>
              <a:off x="2536031" y="535781"/>
              <a:ext cx="4057650" cy="4057650"/>
            </a:xfrm>
            <a:custGeom>
              <a:avLst/>
              <a:gdLst>
                <a:gd name="connsiteX0" fmla="*/ 4059079 w 4057650"/>
                <a:gd name="connsiteY0" fmla="*/ 2033111 h 4057650"/>
                <a:gd name="connsiteX1" fmla="*/ 2033111 w 4057650"/>
                <a:gd name="connsiteY1" fmla="*/ 4059079 h 4057650"/>
                <a:gd name="connsiteX2" fmla="*/ 7144 w 4057650"/>
                <a:gd name="connsiteY2" fmla="*/ 2033111 h 4057650"/>
                <a:gd name="connsiteX3" fmla="*/ 2033111 w 4057650"/>
                <a:gd name="connsiteY3" fmla="*/ 7144 h 4057650"/>
                <a:gd name="connsiteX4" fmla="*/ 4059079 w 4057650"/>
                <a:gd name="connsiteY4" fmla="*/ 2033111 h 405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50" h="4057650">
                  <a:moveTo>
                    <a:pt x="4059079" y="2033111"/>
                  </a:moveTo>
                  <a:cubicBezTo>
                    <a:pt x="4059079" y="3152022"/>
                    <a:pt x="3152022" y="4059079"/>
                    <a:pt x="2033111" y="4059079"/>
                  </a:cubicBezTo>
                  <a:cubicBezTo>
                    <a:pt x="914200" y="4059079"/>
                    <a:pt x="7144" y="3152022"/>
                    <a:pt x="7144" y="2033111"/>
                  </a:cubicBezTo>
                  <a:cubicBezTo>
                    <a:pt x="7144" y="914200"/>
                    <a:pt x="914200" y="7144"/>
                    <a:pt x="2033111" y="7144"/>
                  </a:cubicBezTo>
                  <a:cubicBezTo>
                    <a:pt x="3152022" y="7144"/>
                    <a:pt x="4059079" y="914200"/>
                    <a:pt x="4059079" y="2033111"/>
                  </a:cubicBezTo>
                  <a:close/>
                </a:path>
              </a:pathLst>
            </a:custGeom>
            <a:solidFill>
              <a:srgbClr val="005EB8"/>
            </a:solidFill>
            <a:ln w="9525" cap="flat">
              <a:noFill/>
              <a:prstDash val="solid"/>
              <a:miter/>
            </a:ln>
            <a:effectLst>
              <a:outerShdw blurRad="63500" sx="102000" sy="102000" algn="ctr" rotWithShape="0">
                <a:prstClr val="black">
                  <a:alpha val="40000"/>
                </a:prstClr>
              </a:outerShdw>
            </a:effectLst>
          </p:spPr>
          <p:txBody>
            <a:bodyPr rtlCol="0" anchor="ctr"/>
            <a:lstStyle/>
            <a:p>
              <a:endParaRPr lang="fr-FR"/>
            </a:p>
          </p:txBody>
        </p:sp>
        <p:sp>
          <p:nvSpPr>
            <p:cNvPr id="90" name="Forme libre : forme 89">
              <a:extLst>
                <a:ext uri="{FF2B5EF4-FFF2-40B4-BE49-F238E27FC236}">
                  <a16:creationId xmlns:a16="http://schemas.microsoft.com/office/drawing/2014/main" id="{E8693803-640E-448F-91BC-EEA2F46F137C}"/>
                </a:ext>
              </a:extLst>
            </p:cNvPr>
            <p:cNvSpPr/>
            <p:nvPr/>
          </p:nvSpPr>
          <p:spPr>
            <a:xfrm>
              <a:off x="2672239" y="671989"/>
              <a:ext cx="3790950" cy="3790950"/>
            </a:xfrm>
            <a:custGeom>
              <a:avLst/>
              <a:gdLst>
                <a:gd name="connsiteX0" fmla="*/ 3786664 w 3790950"/>
                <a:gd name="connsiteY0" fmla="*/ 1896904 h 3790950"/>
                <a:gd name="connsiteX1" fmla="*/ 1896904 w 3790950"/>
                <a:gd name="connsiteY1" fmla="*/ 3786664 h 3790950"/>
                <a:gd name="connsiteX2" fmla="*/ 7144 w 3790950"/>
                <a:gd name="connsiteY2" fmla="*/ 1896904 h 3790950"/>
                <a:gd name="connsiteX3" fmla="*/ 1896904 w 3790950"/>
                <a:gd name="connsiteY3" fmla="*/ 7144 h 3790950"/>
                <a:gd name="connsiteX4" fmla="*/ 3786664 w 3790950"/>
                <a:gd name="connsiteY4" fmla="*/ 1896904 h 379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0" h="3790950">
                  <a:moveTo>
                    <a:pt x="3786664" y="1896904"/>
                  </a:moveTo>
                  <a:cubicBezTo>
                    <a:pt x="3786664" y="2940589"/>
                    <a:pt x="2940590" y="3786664"/>
                    <a:pt x="1896904" y="3786664"/>
                  </a:cubicBezTo>
                  <a:cubicBezTo>
                    <a:pt x="853218" y="3786664"/>
                    <a:pt x="7144" y="2940590"/>
                    <a:pt x="7144" y="1896904"/>
                  </a:cubicBezTo>
                  <a:cubicBezTo>
                    <a:pt x="7144" y="853218"/>
                    <a:pt x="853218" y="7144"/>
                    <a:pt x="1896904" y="7144"/>
                  </a:cubicBezTo>
                  <a:cubicBezTo>
                    <a:pt x="2940590" y="7144"/>
                    <a:pt x="3786664" y="853218"/>
                    <a:pt x="3786664" y="1896904"/>
                  </a:cubicBezTo>
                  <a:close/>
                </a:path>
              </a:pathLst>
            </a:custGeom>
            <a:solidFill>
              <a:srgbClr val="FFFFFF"/>
            </a:solidFill>
            <a:ln w="9525" cap="flat">
              <a:noFill/>
              <a:prstDash val="solid"/>
              <a:miter/>
            </a:ln>
          </p:spPr>
          <p:txBody>
            <a:bodyPr rtlCol="0" anchor="ctr"/>
            <a:lstStyle/>
            <a:p>
              <a:endParaRPr lang="fr-FR"/>
            </a:p>
          </p:txBody>
        </p:sp>
        <p:sp>
          <p:nvSpPr>
            <p:cNvPr id="91" name="Forme libre : forme 90">
              <a:extLst>
                <a:ext uri="{FF2B5EF4-FFF2-40B4-BE49-F238E27FC236}">
                  <a16:creationId xmlns:a16="http://schemas.microsoft.com/office/drawing/2014/main" id="{133E4F4A-B132-4BE7-976B-58BF9ADB3D09}"/>
                </a:ext>
              </a:extLst>
            </p:cNvPr>
            <p:cNvSpPr/>
            <p:nvPr/>
          </p:nvSpPr>
          <p:spPr>
            <a:xfrm>
              <a:off x="2692241" y="691991"/>
              <a:ext cx="3752850" cy="3752850"/>
            </a:xfrm>
            <a:custGeom>
              <a:avLst/>
              <a:gdLst>
                <a:gd name="connsiteX0" fmla="*/ 3746659 w 3752850"/>
                <a:gd name="connsiteY0" fmla="*/ 1876901 h 3752850"/>
                <a:gd name="connsiteX1" fmla="*/ 1876901 w 3752850"/>
                <a:gd name="connsiteY1" fmla="*/ 3746659 h 3752850"/>
                <a:gd name="connsiteX2" fmla="*/ 7144 w 3752850"/>
                <a:gd name="connsiteY2" fmla="*/ 1876901 h 3752850"/>
                <a:gd name="connsiteX3" fmla="*/ 1876901 w 3752850"/>
                <a:gd name="connsiteY3" fmla="*/ 7144 h 3752850"/>
                <a:gd name="connsiteX4" fmla="*/ 3746659 w 3752850"/>
                <a:gd name="connsiteY4" fmla="*/ 1876901 h 375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3752850">
                  <a:moveTo>
                    <a:pt x="3746659" y="1876901"/>
                  </a:moveTo>
                  <a:cubicBezTo>
                    <a:pt x="3746659" y="2909540"/>
                    <a:pt x="2909540" y="3746659"/>
                    <a:pt x="1876901" y="3746659"/>
                  </a:cubicBezTo>
                  <a:cubicBezTo>
                    <a:pt x="844263" y="3746659"/>
                    <a:pt x="7144" y="2909540"/>
                    <a:pt x="7144" y="1876901"/>
                  </a:cubicBezTo>
                  <a:cubicBezTo>
                    <a:pt x="7144" y="844263"/>
                    <a:pt x="844263" y="7144"/>
                    <a:pt x="1876901" y="7144"/>
                  </a:cubicBezTo>
                  <a:cubicBezTo>
                    <a:pt x="2909540" y="7144"/>
                    <a:pt x="3746659" y="844263"/>
                    <a:pt x="3746659" y="1876901"/>
                  </a:cubicBezTo>
                  <a:close/>
                </a:path>
              </a:pathLst>
            </a:custGeom>
            <a:solidFill>
              <a:srgbClr val="FFFFFF"/>
            </a:solidFill>
            <a:ln w="9525" cap="flat">
              <a:noFill/>
              <a:prstDash val="solid"/>
              <a:miter/>
            </a:ln>
          </p:spPr>
          <p:txBody>
            <a:bodyPr rtlCol="0" anchor="ctr"/>
            <a:lstStyle/>
            <a:p>
              <a:endParaRPr lang="fr-FR"/>
            </a:p>
          </p:txBody>
        </p:sp>
      </p:grpSp>
      <p:sp>
        <p:nvSpPr>
          <p:cNvPr id="93" name="Forme libre : forme 92">
            <a:hlinkClick r:id="rId2" action="ppaction://hlinksldjump"/>
            <a:extLst>
              <a:ext uri="{FF2B5EF4-FFF2-40B4-BE49-F238E27FC236}">
                <a16:creationId xmlns:a16="http://schemas.microsoft.com/office/drawing/2014/main" id="{8FF3F6B6-C347-445C-8E4D-19E7D35B7651}"/>
              </a:ext>
            </a:extLst>
          </p:cNvPr>
          <p:cNvSpPr/>
          <p:nvPr/>
        </p:nvSpPr>
        <p:spPr>
          <a:xfrm>
            <a:off x="2412760" y="1473335"/>
            <a:ext cx="1217316" cy="1101739"/>
          </a:xfrm>
          <a:custGeom>
            <a:avLst/>
            <a:gdLst>
              <a:gd name="connsiteX0" fmla="*/ 1884974 w 1885950"/>
              <a:gd name="connsiteY0" fmla="*/ 1444982 h 1695450"/>
              <a:gd name="connsiteX1" fmla="*/ 1662089 w 1885950"/>
              <a:gd name="connsiteY1" fmla="*/ 627737 h 1695450"/>
              <a:gd name="connsiteX2" fmla="*/ 132374 w 1885950"/>
              <a:gd name="connsiteY2" fmla="*/ 415330 h 1695450"/>
              <a:gd name="connsiteX3" fmla="*/ 117134 w 1885950"/>
              <a:gd name="connsiteY3" fmla="*/ 442000 h 1695450"/>
              <a:gd name="connsiteX4" fmla="*/ 1065824 w 1885950"/>
              <a:gd name="connsiteY4" fmla="*/ 1660247 h 1695450"/>
              <a:gd name="connsiteX5" fmla="*/ 1884974 w 1885950"/>
              <a:gd name="connsiteY5" fmla="*/ 1444982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50" h="1695450">
                <a:moveTo>
                  <a:pt x="1884974" y="1444982"/>
                </a:moveTo>
                <a:lnTo>
                  <a:pt x="1662089" y="627737"/>
                </a:lnTo>
                <a:cubicBezTo>
                  <a:pt x="1466827" y="-86638"/>
                  <a:pt x="505754" y="-219988"/>
                  <a:pt x="132374" y="415330"/>
                </a:cubicBezTo>
                <a:cubicBezTo>
                  <a:pt x="126659" y="423902"/>
                  <a:pt x="121897" y="433427"/>
                  <a:pt x="117134" y="442000"/>
                </a:cubicBezTo>
                <a:cubicBezTo>
                  <a:pt x="-246721" y="1083032"/>
                  <a:pt x="349544" y="1849795"/>
                  <a:pt x="1065824" y="1660247"/>
                </a:cubicBezTo>
                <a:lnTo>
                  <a:pt x="1884974" y="1444982"/>
                </a:lnTo>
                <a:close/>
              </a:path>
            </a:pathLst>
          </a:custGeom>
          <a:solidFill>
            <a:srgbClr val="E50051"/>
          </a:solidFill>
          <a:ln w="9525" cap="flat">
            <a:noFill/>
            <a:prstDash val="solid"/>
            <a:miter/>
          </a:ln>
        </p:spPr>
        <p:txBody>
          <a:bodyPr rtlCol="0" anchor="ctr"/>
          <a:lstStyle/>
          <a:p>
            <a:endParaRPr lang="fr-FR" dirty="0">
              <a:solidFill>
                <a:schemeClr val="accent1">
                  <a:lumMod val="75000"/>
                </a:schemeClr>
              </a:solidFill>
              <a:latin typeface="Vinci Sans" panose="02000000000000000000" pitchFamily="50" charset="0"/>
            </a:endParaRPr>
          </a:p>
        </p:txBody>
      </p:sp>
      <p:sp>
        <p:nvSpPr>
          <p:cNvPr id="94" name="Forme libre : forme 93">
            <a:hlinkClick r:id="rId3" action="ppaction://hlinksldjump"/>
            <a:extLst>
              <a:ext uri="{FF2B5EF4-FFF2-40B4-BE49-F238E27FC236}">
                <a16:creationId xmlns:a16="http://schemas.microsoft.com/office/drawing/2014/main" id="{55D097BE-B837-47D9-894C-54D20EC90453}"/>
              </a:ext>
            </a:extLst>
          </p:cNvPr>
          <p:cNvSpPr/>
          <p:nvPr/>
        </p:nvSpPr>
        <p:spPr>
          <a:xfrm>
            <a:off x="2179154" y="1234807"/>
            <a:ext cx="1561607" cy="1572145"/>
          </a:xfrm>
          <a:custGeom>
            <a:avLst/>
            <a:gdLst>
              <a:gd name="connsiteX0" fmla="*/ 1812423 w 2419350"/>
              <a:gd name="connsiteY0" fmla="*/ 610876 h 2419350"/>
              <a:gd name="connsiteX1" fmla="*/ 1812423 w 2419350"/>
              <a:gd name="connsiteY1" fmla="*/ 1812423 h 2419350"/>
              <a:gd name="connsiteX2" fmla="*/ 610876 w 2419350"/>
              <a:gd name="connsiteY2" fmla="*/ 1812423 h 2419350"/>
              <a:gd name="connsiteX3" fmla="*/ 610876 w 2419350"/>
              <a:gd name="connsiteY3" fmla="*/ 610876 h 2419350"/>
              <a:gd name="connsiteX4" fmla="*/ 1812423 w 2419350"/>
              <a:gd name="connsiteY4" fmla="*/ 610876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50" h="2419350">
                <a:moveTo>
                  <a:pt x="1812423" y="610876"/>
                </a:moveTo>
                <a:cubicBezTo>
                  <a:pt x="2144221" y="942674"/>
                  <a:pt x="2144221" y="1480625"/>
                  <a:pt x="1812423" y="1812423"/>
                </a:cubicBezTo>
                <a:cubicBezTo>
                  <a:pt x="1480625" y="2144221"/>
                  <a:pt x="942674" y="2144221"/>
                  <a:pt x="610876" y="1812423"/>
                </a:cubicBezTo>
                <a:cubicBezTo>
                  <a:pt x="279078" y="1480625"/>
                  <a:pt x="279078" y="942674"/>
                  <a:pt x="610876" y="610876"/>
                </a:cubicBezTo>
                <a:cubicBezTo>
                  <a:pt x="942674" y="279078"/>
                  <a:pt x="1480625" y="279078"/>
                  <a:pt x="1812423" y="610876"/>
                </a:cubicBezTo>
                <a:close/>
              </a:path>
            </a:pathLst>
          </a:custGeom>
          <a:solidFill>
            <a:schemeClr val="accent1">
              <a:lumMod val="60000"/>
              <a:lumOff val="40000"/>
            </a:schemeClr>
          </a:solidFill>
          <a:ln w="9525" cap="flat">
            <a:noFill/>
            <a:prstDash val="solid"/>
            <a:miter/>
          </a:ln>
          <a:effectLst>
            <a:outerShdw blurRad="50800" dist="38100" dir="2700000" algn="tl" rotWithShape="0">
              <a:prstClr val="black">
                <a:alpha val="40000"/>
              </a:prstClr>
            </a:outerShdw>
          </a:effectLst>
        </p:spPr>
        <p:txBody>
          <a:bodyPr rtlCol="0" anchor="ctr"/>
          <a:lstStyle/>
          <a:p>
            <a:endParaRPr lang="fr-FR" dirty="0">
              <a:solidFill>
                <a:schemeClr val="accent1">
                  <a:lumMod val="75000"/>
                </a:schemeClr>
              </a:solidFill>
              <a:latin typeface="Vinci Sans" panose="02000000000000000000" pitchFamily="50" charset="0"/>
            </a:endParaRPr>
          </a:p>
        </p:txBody>
      </p:sp>
      <p:sp>
        <p:nvSpPr>
          <p:cNvPr id="95" name="Forme libre : forme 94">
            <a:extLst>
              <a:ext uri="{FF2B5EF4-FFF2-40B4-BE49-F238E27FC236}">
                <a16:creationId xmlns:a16="http://schemas.microsoft.com/office/drawing/2014/main" id="{6505A053-68F9-4731-99B5-3229E4CC7867}"/>
              </a:ext>
            </a:extLst>
          </p:cNvPr>
          <p:cNvSpPr/>
          <p:nvPr/>
        </p:nvSpPr>
        <p:spPr>
          <a:xfrm>
            <a:off x="2305224" y="1361730"/>
            <a:ext cx="1309537" cy="1318374"/>
          </a:xfrm>
          <a:custGeom>
            <a:avLst/>
            <a:gdLst>
              <a:gd name="connsiteX0" fmla="*/ 1519445 w 2028825"/>
              <a:gd name="connsiteY0" fmla="*/ 513217 h 2028825"/>
              <a:gd name="connsiteX1" fmla="*/ 1519445 w 2028825"/>
              <a:gd name="connsiteY1" fmla="*/ 1519445 h 2028825"/>
              <a:gd name="connsiteX2" fmla="*/ 513217 w 2028825"/>
              <a:gd name="connsiteY2" fmla="*/ 1519445 h 2028825"/>
              <a:gd name="connsiteX3" fmla="*/ 513217 w 2028825"/>
              <a:gd name="connsiteY3" fmla="*/ 513217 h 2028825"/>
              <a:gd name="connsiteX4" fmla="*/ 1519445 w 2028825"/>
              <a:gd name="connsiteY4" fmla="*/ 513217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825" h="2028825">
                <a:moveTo>
                  <a:pt x="1519445" y="513217"/>
                </a:moveTo>
                <a:cubicBezTo>
                  <a:pt x="1797307" y="791079"/>
                  <a:pt x="1797307" y="1241583"/>
                  <a:pt x="1519445" y="1519445"/>
                </a:cubicBezTo>
                <a:cubicBezTo>
                  <a:pt x="1241583" y="1797307"/>
                  <a:pt x="791079" y="1797307"/>
                  <a:pt x="513217" y="1519445"/>
                </a:cubicBezTo>
                <a:cubicBezTo>
                  <a:pt x="235355" y="1241583"/>
                  <a:pt x="235355" y="791079"/>
                  <a:pt x="513217" y="513217"/>
                </a:cubicBezTo>
                <a:cubicBezTo>
                  <a:pt x="791079" y="235354"/>
                  <a:pt x="1241583" y="235355"/>
                  <a:pt x="1519445" y="513217"/>
                </a:cubicBezTo>
                <a:close/>
              </a:path>
            </a:pathLst>
          </a:custGeom>
          <a:solidFill>
            <a:srgbClr val="FFFFFF"/>
          </a:solidFill>
          <a:ln w="9525" cap="flat">
            <a:noFill/>
            <a:prstDash val="solid"/>
            <a:miter/>
          </a:ln>
        </p:spPr>
        <p:txBody>
          <a:bodyPr rtlCol="0" anchor="ctr"/>
          <a:lstStyle/>
          <a:p>
            <a:endParaRPr lang="fr-FR">
              <a:solidFill>
                <a:schemeClr val="accent1">
                  <a:lumMod val="75000"/>
                </a:schemeClr>
              </a:solidFill>
              <a:latin typeface="Vinci Sans" panose="02000000000000000000" pitchFamily="50" charset="0"/>
            </a:endParaRPr>
          </a:p>
        </p:txBody>
      </p:sp>
      <p:grpSp>
        <p:nvGrpSpPr>
          <p:cNvPr id="96" name="Graphique 25">
            <a:extLst>
              <a:ext uri="{FF2B5EF4-FFF2-40B4-BE49-F238E27FC236}">
                <a16:creationId xmlns:a16="http://schemas.microsoft.com/office/drawing/2014/main" id="{DFB164D6-35BC-4CE8-9AAC-5245A7447B33}"/>
              </a:ext>
            </a:extLst>
          </p:cNvPr>
          <p:cNvGrpSpPr/>
          <p:nvPr/>
        </p:nvGrpSpPr>
        <p:grpSpPr>
          <a:xfrm>
            <a:off x="1757124" y="2506477"/>
            <a:ext cx="1561608" cy="1572145"/>
            <a:chOff x="3187121" y="1357863"/>
            <a:chExt cx="2419350" cy="2419350"/>
          </a:xfrm>
        </p:grpSpPr>
        <p:sp>
          <p:nvSpPr>
            <p:cNvPr id="97" name="Forme libre : forme 96">
              <a:hlinkClick r:id="" action="ppaction://noaction"/>
              <a:extLst>
                <a:ext uri="{FF2B5EF4-FFF2-40B4-BE49-F238E27FC236}">
                  <a16:creationId xmlns:a16="http://schemas.microsoft.com/office/drawing/2014/main" id="{A56CA69D-54AB-404F-9EA5-C4181A6A5F93}"/>
                </a:ext>
              </a:extLst>
            </p:cNvPr>
            <p:cNvSpPr/>
            <p:nvPr/>
          </p:nvSpPr>
          <p:spPr>
            <a:xfrm>
              <a:off x="3555206" y="1722997"/>
              <a:ext cx="2038350" cy="1695450"/>
            </a:xfrm>
            <a:custGeom>
              <a:avLst/>
              <a:gdLst>
                <a:gd name="connsiteX0" fmla="*/ 2039779 w 2038350"/>
                <a:gd name="connsiteY0" fmla="*/ 841132 h 1695450"/>
                <a:gd name="connsiteX1" fmla="*/ 1437799 w 2038350"/>
                <a:gd name="connsiteY1" fmla="*/ 252487 h 1695450"/>
                <a:gd name="connsiteX2" fmla="*/ 7144 w 2038350"/>
                <a:gd name="connsiteY2" fmla="*/ 833512 h 1695450"/>
                <a:gd name="connsiteX3" fmla="*/ 7144 w 2038350"/>
                <a:gd name="connsiteY3" fmla="*/ 864945 h 1695450"/>
                <a:gd name="connsiteX4" fmla="*/ 1437799 w 2038350"/>
                <a:gd name="connsiteY4" fmla="*/ 1445970 h 1695450"/>
                <a:gd name="connsiteX5" fmla="*/ 2039779 w 2038350"/>
                <a:gd name="connsiteY5" fmla="*/ 841132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8350" h="1695450">
                  <a:moveTo>
                    <a:pt x="2039779" y="841132"/>
                  </a:moveTo>
                  <a:lnTo>
                    <a:pt x="1437799" y="252487"/>
                  </a:lnTo>
                  <a:cubicBezTo>
                    <a:pt x="912019" y="-269483"/>
                    <a:pt x="12859" y="96277"/>
                    <a:pt x="7144" y="833512"/>
                  </a:cubicBezTo>
                  <a:cubicBezTo>
                    <a:pt x="7144" y="843990"/>
                    <a:pt x="7144" y="854467"/>
                    <a:pt x="7144" y="864945"/>
                  </a:cubicBezTo>
                  <a:cubicBezTo>
                    <a:pt x="12859" y="1602180"/>
                    <a:pt x="912019" y="1967940"/>
                    <a:pt x="1437799" y="1445970"/>
                  </a:cubicBezTo>
                  <a:lnTo>
                    <a:pt x="2039779" y="841132"/>
                  </a:lnTo>
                  <a:close/>
                </a:path>
              </a:pathLst>
            </a:custGeom>
            <a:solidFill>
              <a:schemeClr val="accent1"/>
            </a:solidFill>
            <a:ln w="9525" cap="flat">
              <a:noFill/>
              <a:prstDash val="solid"/>
              <a:miter/>
            </a:ln>
          </p:spPr>
          <p:txBody>
            <a:bodyPr rtlCol="0" anchor="ctr"/>
            <a:lstStyle/>
            <a:p>
              <a:endParaRPr lang="fr-FR">
                <a:latin typeface="Vinci Sans" panose="02000000000000000000" pitchFamily="50" charset="0"/>
              </a:endParaRPr>
            </a:p>
          </p:txBody>
        </p:sp>
        <p:sp>
          <p:nvSpPr>
            <p:cNvPr id="98" name="Forme libre : forme 97">
              <a:extLst>
                <a:ext uri="{FF2B5EF4-FFF2-40B4-BE49-F238E27FC236}">
                  <a16:creationId xmlns:a16="http://schemas.microsoft.com/office/drawing/2014/main" id="{85F44015-F47B-44AA-95EA-B121249040EA}"/>
                </a:ext>
              </a:extLst>
            </p:cNvPr>
            <p:cNvSpPr/>
            <p:nvPr/>
          </p:nvSpPr>
          <p:spPr>
            <a:xfrm>
              <a:off x="3187121" y="1357863"/>
              <a:ext cx="2419350" cy="2419350"/>
            </a:xfrm>
            <a:custGeom>
              <a:avLst/>
              <a:gdLst>
                <a:gd name="connsiteX0" fmla="*/ 1812423 w 2419350"/>
                <a:gd name="connsiteY0" fmla="*/ 610876 h 2419350"/>
                <a:gd name="connsiteX1" fmla="*/ 1812423 w 2419350"/>
                <a:gd name="connsiteY1" fmla="*/ 1812423 h 2419350"/>
                <a:gd name="connsiteX2" fmla="*/ 610876 w 2419350"/>
                <a:gd name="connsiteY2" fmla="*/ 1812423 h 2419350"/>
                <a:gd name="connsiteX3" fmla="*/ 610876 w 2419350"/>
                <a:gd name="connsiteY3" fmla="*/ 610876 h 2419350"/>
                <a:gd name="connsiteX4" fmla="*/ 1812423 w 2419350"/>
                <a:gd name="connsiteY4" fmla="*/ 610876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50" h="2419350">
                  <a:moveTo>
                    <a:pt x="1812423" y="610876"/>
                  </a:moveTo>
                  <a:cubicBezTo>
                    <a:pt x="2144221" y="942674"/>
                    <a:pt x="2144221" y="1480625"/>
                    <a:pt x="1812423" y="1812423"/>
                  </a:cubicBezTo>
                  <a:cubicBezTo>
                    <a:pt x="1480625" y="2144221"/>
                    <a:pt x="942674" y="2144221"/>
                    <a:pt x="610876" y="1812423"/>
                  </a:cubicBezTo>
                  <a:cubicBezTo>
                    <a:pt x="279078" y="1480625"/>
                    <a:pt x="279078" y="942674"/>
                    <a:pt x="610876" y="610876"/>
                  </a:cubicBezTo>
                  <a:cubicBezTo>
                    <a:pt x="942674" y="279078"/>
                    <a:pt x="1480625" y="279078"/>
                    <a:pt x="1812423" y="610876"/>
                  </a:cubicBezTo>
                  <a:close/>
                </a:path>
              </a:pathLst>
            </a:custGeom>
            <a:solidFill>
              <a:srgbClr val="A20067"/>
            </a:solidFill>
            <a:ln w="9525" cap="flat">
              <a:noFill/>
              <a:prstDash val="solid"/>
              <a:miter/>
            </a:ln>
            <a:effectLst>
              <a:outerShdw blurRad="50800" dist="38100" algn="l" rotWithShape="0">
                <a:prstClr val="black">
                  <a:alpha val="40000"/>
                </a:prstClr>
              </a:outerShdw>
            </a:effectLst>
          </p:spPr>
          <p:txBody>
            <a:bodyPr rtlCol="0" anchor="ctr"/>
            <a:lstStyle/>
            <a:p>
              <a:endParaRPr lang="fr-FR" dirty="0">
                <a:latin typeface="Vinci Sans" panose="02000000000000000000" pitchFamily="50" charset="0"/>
              </a:endParaRPr>
            </a:p>
          </p:txBody>
        </p:sp>
        <p:sp>
          <p:nvSpPr>
            <p:cNvPr id="99" name="Forme libre : forme 98">
              <a:extLst>
                <a:ext uri="{FF2B5EF4-FFF2-40B4-BE49-F238E27FC236}">
                  <a16:creationId xmlns:a16="http://schemas.microsoft.com/office/drawing/2014/main" id="{A9A8D095-6B5C-43C2-84D8-EC7778DE6CB2}"/>
                </a:ext>
              </a:extLst>
            </p:cNvPr>
            <p:cNvSpPr/>
            <p:nvPr/>
          </p:nvSpPr>
          <p:spPr>
            <a:xfrm>
              <a:off x="3679983" y="1851183"/>
              <a:ext cx="1428750" cy="1428750"/>
            </a:xfrm>
            <a:custGeom>
              <a:avLst/>
              <a:gdLst>
                <a:gd name="connsiteX0" fmla="*/ 1430179 w 1428750"/>
                <a:gd name="connsiteY0" fmla="*/ 718661 h 1428750"/>
                <a:gd name="connsiteX1" fmla="*/ 718661 w 1428750"/>
                <a:gd name="connsiteY1" fmla="*/ 1430179 h 1428750"/>
                <a:gd name="connsiteX2" fmla="*/ 7144 w 1428750"/>
                <a:gd name="connsiteY2" fmla="*/ 718661 h 1428750"/>
                <a:gd name="connsiteX3" fmla="*/ 718661 w 1428750"/>
                <a:gd name="connsiteY3" fmla="*/ 7144 h 1428750"/>
                <a:gd name="connsiteX4" fmla="*/ 1430179 w 1428750"/>
                <a:gd name="connsiteY4" fmla="*/ 718661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1430179" y="718661"/>
                  </a:moveTo>
                  <a:cubicBezTo>
                    <a:pt x="1430179" y="1111622"/>
                    <a:pt x="1111622" y="1430179"/>
                    <a:pt x="718661" y="1430179"/>
                  </a:cubicBezTo>
                  <a:cubicBezTo>
                    <a:pt x="325701" y="1430179"/>
                    <a:pt x="7144" y="1111622"/>
                    <a:pt x="7144" y="718661"/>
                  </a:cubicBezTo>
                  <a:cubicBezTo>
                    <a:pt x="7144" y="325701"/>
                    <a:pt x="325701" y="7144"/>
                    <a:pt x="718661" y="7144"/>
                  </a:cubicBezTo>
                  <a:cubicBezTo>
                    <a:pt x="1111622" y="7144"/>
                    <a:pt x="1430179" y="325701"/>
                    <a:pt x="1430179" y="718661"/>
                  </a:cubicBezTo>
                  <a:close/>
                </a:path>
              </a:pathLst>
            </a:custGeom>
            <a:solidFill>
              <a:srgbClr val="FFFFFF"/>
            </a:solidFill>
            <a:ln w="9525" cap="flat">
              <a:noFill/>
              <a:prstDash val="solid"/>
              <a:miter/>
            </a:ln>
          </p:spPr>
          <p:txBody>
            <a:bodyPr rtlCol="0" anchor="ctr"/>
            <a:lstStyle/>
            <a:p>
              <a:endParaRPr lang="fr-FR">
                <a:latin typeface="Vinci Sans" panose="02000000000000000000" pitchFamily="50" charset="0"/>
              </a:endParaRPr>
            </a:p>
          </p:txBody>
        </p:sp>
      </p:grpSp>
      <p:sp>
        <p:nvSpPr>
          <p:cNvPr id="101" name="Forme libre : forme 100">
            <a:hlinkClick r:id="" action="ppaction://noaction"/>
            <a:extLst>
              <a:ext uri="{FF2B5EF4-FFF2-40B4-BE49-F238E27FC236}">
                <a16:creationId xmlns:a16="http://schemas.microsoft.com/office/drawing/2014/main" id="{036859C3-4B10-4D33-83C2-D6D9581E694A}"/>
              </a:ext>
            </a:extLst>
          </p:cNvPr>
          <p:cNvSpPr/>
          <p:nvPr/>
        </p:nvSpPr>
        <p:spPr>
          <a:xfrm>
            <a:off x="2605853" y="4095373"/>
            <a:ext cx="1217316" cy="1101739"/>
          </a:xfrm>
          <a:custGeom>
            <a:avLst/>
            <a:gdLst>
              <a:gd name="connsiteX0" fmla="*/ 1884974 w 1885950"/>
              <a:gd name="connsiteY0" fmla="*/ 252451 h 1695450"/>
              <a:gd name="connsiteX1" fmla="*/ 1065824 w 1885950"/>
              <a:gd name="connsiteY1" fmla="*/ 36234 h 1695450"/>
              <a:gd name="connsiteX2" fmla="*/ 117134 w 1885950"/>
              <a:gd name="connsiteY2" fmla="*/ 1254481 h 1695450"/>
              <a:gd name="connsiteX3" fmla="*/ 132374 w 1885950"/>
              <a:gd name="connsiteY3" fmla="*/ 1281151 h 1695450"/>
              <a:gd name="connsiteX4" fmla="*/ 1662089 w 1885950"/>
              <a:gd name="connsiteY4" fmla="*/ 1068744 h 1695450"/>
              <a:gd name="connsiteX5" fmla="*/ 1884974 w 1885950"/>
              <a:gd name="connsiteY5" fmla="*/ 252451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50" h="1695450">
                <a:moveTo>
                  <a:pt x="1884974" y="252451"/>
                </a:moveTo>
                <a:lnTo>
                  <a:pt x="1065824" y="36234"/>
                </a:lnTo>
                <a:cubicBezTo>
                  <a:pt x="349544" y="-152361"/>
                  <a:pt x="-246721" y="613449"/>
                  <a:pt x="117134" y="1254481"/>
                </a:cubicBezTo>
                <a:cubicBezTo>
                  <a:pt x="121897" y="1263054"/>
                  <a:pt x="127612" y="1272579"/>
                  <a:pt x="132374" y="1281151"/>
                </a:cubicBezTo>
                <a:cubicBezTo>
                  <a:pt x="505754" y="1916469"/>
                  <a:pt x="1467779" y="1783119"/>
                  <a:pt x="1662089" y="1068744"/>
                </a:cubicBezTo>
                <a:lnTo>
                  <a:pt x="1884974" y="252451"/>
                </a:lnTo>
                <a:close/>
              </a:path>
            </a:pathLst>
          </a:custGeom>
          <a:solidFill>
            <a:schemeClr val="tx1">
              <a:lumMod val="65000"/>
              <a:lumOff val="35000"/>
            </a:schemeClr>
          </a:solidFill>
          <a:ln w="9525" cap="flat">
            <a:noFill/>
            <a:prstDash val="solid"/>
            <a:miter/>
          </a:ln>
        </p:spPr>
        <p:txBody>
          <a:bodyPr rtlCol="0" anchor="ctr"/>
          <a:lstStyle/>
          <a:p>
            <a:endParaRPr lang="fr-FR">
              <a:latin typeface="Vinci Sans" panose="02000000000000000000" pitchFamily="50" charset="0"/>
            </a:endParaRPr>
          </a:p>
        </p:txBody>
      </p:sp>
      <p:sp>
        <p:nvSpPr>
          <p:cNvPr id="102" name="Forme libre : forme 101">
            <a:extLst>
              <a:ext uri="{FF2B5EF4-FFF2-40B4-BE49-F238E27FC236}">
                <a16:creationId xmlns:a16="http://schemas.microsoft.com/office/drawing/2014/main" id="{307C6B0B-628C-418C-84D6-DC5315150CD7}"/>
              </a:ext>
            </a:extLst>
          </p:cNvPr>
          <p:cNvSpPr/>
          <p:nvPr/>
        </p:nvSpPr>
        <p:spPr>
          <a:xfrm>
            <a:off x="2599997" y="4090137"/>
            <a:ext cx="1100503" cy="1107929"/>
          </a:xfrm>
          <a:custGeom>
            <a:avLst/>
            <a:gdLst>
              <a:gd name="connsiteX0" fmla="*/ 1706404 w 1704975"/>
              <a:gd name="connsiteY0" fmla="*/ 856774 h 1704975"/>
              <a:gd name="connsiteX1" fmla="*/ 856774 w 1704975"/>
              <a:gd name="connsiteY1" fmla="*/ 1706404 h 1704975"/>
              <a:gd name="connsiteX2" fmla="*/ 7144 w 1704975"/>
              <a:gd name="connsiteY2" fmla="*/ 856774 h 1704975"/>
              <a:gd name="connsiteX3" fmla="*/ 856774 w 1704975"/>
              <a:gd name="connsiteY3" fmla="*/ 7144 h 1704975"/>
              <a:gd name="connsiteX4" fmla="*/ 1706404 w 1704975"/>
              <a:gd name="connsiteY4" fmla="*/ 856774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75" h="1704975">
                <a:moveTo>
                  <a:pt x="1706404" y="856774"/>
                </a:moveTo>
                <a:cubicBezTo>
                  <a:pt x="1706404" y="1326011"/>
                  <a:pt x="1326011" y="1706404"/>
                  <a:pt x="856774" y="1706404"/>
                </a:cubicBezTo>
                <a:cubicBezTo>
                  <a:pt x="387536" y="1706404"/>
                  <a:pt x="7144" y="1326011"/>
                  <a:pt x="7144" y="856774"/>
                </a:cubicBezTo>
                <a:cubicBezTo>
                  <a:pt x="7144" y="387536"/>
                  <a:pt x="387536" y="7144"/>
                  <a:pt x="856774" y="7144"/>
                </a:cubicBezTo>
                <a:cubicBezTo>
                  <a:pt x="1326011" y="7144"/>
                  <a:pt x="1706404" y="387536"/>
                  <a:pt x="1706404" y="856774"/>
                </a:cubicBezTo>
                <a:close/>
              </a:path>
            </a:pathLst>
          </a:custGeom>
          <a:solidFill>
            <a:srgbClr val="E50051"/>
          </a:solidFill>
          <a:ln w="9525" cap="flat">
            <a:noFill/>
            <a:prstDash val="solid"/>
            <a:miter/>
          </a:ln>
          <a:effectLst>
            <a:outerShdw blurRad="50800" dist="38100" dir="18900000" algn="bl" rotWithShape="0">
              <a:prstClr val="black">
                <a:alpha val="40000"/>
              </a:prstClr>
            </a:outerShdw>
          </a:effectLst>
        </p:spPr>
        <p:txBody>
          <a:bodyPr rtlCol="0" anchor="ctr"/>
          <a:lstStyle/>
          <a:p>
            <a:endParaRPr lang="fr-FR">
              <a:latin typeface="Vinci Sans" panose="02000000000000000000" pitchFamily="50" charset="0"/>
            </a:endParaRPr>
          </a:p>
        </p:txBody>
      </p:sp>
      <p:sp>
        <p:nvSpPr>
          <p:cNvPr id="103" name="Forme libre : forme 102">
            <a:extLst>
              <a:ext uri="{FF2B5EF4-FFF2-40B4-BE49-F238E27FC236}">
                <a16:creationId xmlns:a16="http://schemas.microsoft.com/office/drawing/2014/main" id="{72C39154-D799-405B-8513-4CCAEE9511B9}"/>
              </a:ext>
            </a:extLst>
          </p:cNvPr>
          <p:cNvSpPr/>
          <p:nvPr/>
        </p:nvSpPr>
        <p:spPr>
          <a:xfrm>
            <a:off x="2497093" y="3986230"/>
            <a:ext cx="1309537" cy="1318374"/>
          </a:xfrm>
          <a:custGeom>
            <a:avLst/>
            <a:gdLst>
              <a:gd name="connsiteX0" fmla="*/ 1519445 w 2028825"/>
              <a:gd name="connsiteY0" fmla="*/ 513217 h 2028825"/>
              <a:gd name="connsiteX1" fmla="*/ 1519445 w 2028825"/>
              <a:gd name="connsiteY1" fmla="*/ 1519445 h 2028825"/>
              <a:gd name="connsiteX2" fmla="*/ 513217 w 2028825"/>
              <a:gd name="connsiteY2" fmla="*/ 1519445 h 2028825"/>
              <a:gd name="connsiteX3" fmla="*/ 513217 w 2028825"/>
              <a:gd name="connsiteY3" fmla="*/ 513217 h 2028825"/>
              <a:gd name="connsiteX4" fmla="*/ 1519445 w 2028825"/>
              <a:gd name="connsiteY4" fmla="*/ 513217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825" h="2028825">
                <a:moveTo>
                  <a:pt x="1519445" y="513217"/>
                </a:moveTo>
                <a:cubicBezTo>
                  <a:pt x="1797307" y="791079"/>
                  <a:pt x="1797307" y="1241583"/>
                  <a:pt x="1519445" y="1519445"/>
                </a:cubicBezTo>
                <a:cubicBezTo>
                  <a:pt x="1241583" y="1797307"/>
                  <a:pt x="791079" y="1797307"/>
                  <a:pt x="513217" y="1519445"/>
                </a:cubicBezTo>
                <a:cubicBezTo>
                  <a:pt x="235355" y="1241583"/>
                  <a:pt x="235355" y="791079"/>
                  <a:pt x="513217" y="513217"/>
                </a:cubicBezTo>
                <a:cubicBezTo>
                  <a:pt x="791079" y="235354"/>
                  <a:pt x="1241583" y="235355"/>
                  <a:pt x="1519445" y="513217"/>
                </a:cubicBezTo>
                <a:close/>
              </a:path>
            </a:pathLst>
          </a:custGeom>
          <a:solidFill>
            <a:srgbClr val="FFFFFF"/>
          </a:solidFill>
          <a:ln w="9525" cap="flat">
            <a:noFill/>
            <a:prstDash val="solid"/>
            <a:miter/>
          </a:ln>
        </p:spPr>
        <p:txBody>
          <a:bodyPr rtlCol="0" anchor="ctr"/>
          <a:lstStyle/>
          <a:p>
            <a:endParaRPr lang="fr-FR">
              <a:latin typeface="Vinci Sans" panose="02000000000000000000" pitchFamily="50" charset="0"/>
            </a:endParaRPr>
          </a:p>
        </p:txBody>
      </p:sp>
      <p:grpSp>
        <p:nvGrpSpPr>
          <p:cNvPr id="104" name="Graphique 35">
            <a:extLst>
              <a:ext uri="{FF2B5EF4-FFF2-40B4-BE49-F238E27FC236}">
                <a16:creationId xmlns:a16="http://schemas.microsoft.com/office/drawing/2014/main" id="{0459F515-D406-4406-87BF-B34F3C84C627}"/>
              </a:ext>
            </a:extLst>
          </p:cNvPr>
          <p:cNvGrpSpPr/>
          <p:nvPr/>
        </p:nvGrpSpPr>
        <p:grpSpPr>
          <a:xfrm>
            <a:off x="5645598" y="1377978"/>
            <a:ext cx="1217316" cy="1107929"/>
            <a:chOff x="3629025" y="1719262"/>
            <a:chExt cx="1885950" cy="1704975"/>
          </a:xfrm>
        </p:grpSpPr>
        <p:sp>
          <p:nvSpPr>
            <p:cNvPr id="105" name="Forme libre : forme 104">
              <a:extLst>
                <a:ext uri="{FF2B5EF4-FFF2-40B4-BE49-F238E27FC236}">
                  <a16:creationId xmlns:a16="http://schemas.microsoft.com/office/drawing/2014/main" id="{DA6E20D3-A7BC-4535-80AF-142DF4FA270B}"/>
                </a:ext>
              </a:extLst>
            </p:cNvPr>
            <p:cNvSpPr/>
            <p:nvPr/>
          </p:nvSpPr>
          <p:spPr>
            <a:xfrm>
              <a:off x="3621881" y="1720515"/>
              <a:ext cx="1885950" cy="1695450"/>
            </a:xfrm>
            <a:custGeom>
              <a:avLst/>
              <a:gdLst>
                <a:gd name="connsiteX0" fmla="*/ 7144 w 1885950"/>
                <a:gd name="connsiteY0" fmla="*/ 1445594 h 1695450"/>
                <a:gd name="connsiteX1" fmla="*/ 826294 w 1885950"/>
                <a:gd name="connsiteY1" fmla="*/ 1661812 h 1695450"/>
                <a:gd name="connsiteX2" fmla="*/ 1774984 w 1885950"/>
                <a:gd name="connsiteY2" fmla="*/ 443564 h 1695450"/>
                <a:gd name="connsiteX3" fmla="*/ 1759744 w 1885950"/>
                <a:gd name="connsiteY3" fmla="*/ 416894 h 1695450"/>
                <a:gd name="connsiteX4" fmla="*/ 230029 w 1885950"/>
                <a:gd name="connsiteY4" fmla="*/ 627397 h 1695450"/>
                <a:gd name="connsiteX5" fmla="*/ 7144 w 1885950"/>
                <a:gd name="connsiteY5" fmla="*/ 1445594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50" h="1695450">
                  <a:moveTo>
                    <a:pt x="7144" y="1445594"/>
                  </a:moveTo>
                  <a:lnTo>
                    <a:pt x="826294" y="1661812"/>
                  </a:lnTo>
                  <a:cubicBezTo>
                    <a:pt x="1542574" y="1850407"/>
                    <a:pt x="2138839" y="1084597"/>
                    <a:pt x="1774984" y="443564"/>
                  </a:cubicBezTo>
                  <a:cubicBezTo>
                    <a:pt x="1770221" y="434992"/>
                    <a:pt x="1764506" y="425467"/>
                    <a:pt x="1759744" y="416894"/>
                  </a:cubicBezTo>
                  <a:cubicBezTo>
                    <a:pt x="1386364" y="-220328"/>
                    <a:pt x="424339" y="-86978"/>
                    <a:pt x="230029" y="627397"/>
                  </a:cubicBezTo>
                  <a:lnTo>
                    <a:pt x="7144" y="1445594"/>
                  </a:lnTo>
                  <a:close/>
                </a:path>
              </a:pathLst>
            </a:custGeom>
            <a:solidFill>
              <a:schemeClr val="tx2"/>
            </a:solidFill>
            <a:ln w="9525" cap="flat">
              <a:noFill/>
              <a:prstDash val="solid"/>
              <a:miter/>
            </a:ln>
          </p:spPr>
          <p:txBody>
            <a:bodyPr rtlCol="0" anchor="ctr"/>
            <a:lstStyle/>
            <a:p>
              <a:endParaRPr lang="fr-FR">
                <a:latin typeface="Vinci Sans" panose="02000000000000000000" pitchFamily="50" charset="0"/>
              </a:endParaRPr>
            </a:p>
          </p:txBody>
        </p:sp>
        <p:sp>
          <p:nvSpPr>
            <p:cNvPr id="106" name="Forme libre : forme 105">
              <a:hlinkClick r:id="" action="ppaction://noaction"/>
              <a:extLst>
                <a:ext uri="{FF2B5EF4-FFF2-40B4-BE49-F238E27FC236}">
                  <a16:creationId xmlns:a16="http://schemas.microsoft.com/office/drawing/2014/main" id="{CEC9D735-A9C0-4A71-A0D8-B5970E8FA654}"/>
                </a:ext>
              </a:extLst>
            </p:cNvPr>
            <p:cNvSpPr/>
            <p:nvPr/>
          </p:nvSpPr>
          <p:spPr>
            <a:xfrm>
              <a:off x="3454420" y="1357567"/>
              <a:ext cx="2419350" cy="2419350"/>
            </a:xfrm>
            <a:custGeom>
              <a:avLst/>
              <a:gdLst>
                <a:gd name="connsiteX0" fmla="*/ 1812423 w 2419350"/>
                <a:gd name="connsiteY0" fmla="*/ 610876 h 2419350"/>
                <a:gd name="connsiteX1" fmla="*/ 1812423 w 2419350"/>
                <a:gd name="connsiteY1" fmla="*/ 1812423 h 2419350"/>
                <a:gd name="connsiteX2" fmla="*/ 610876 w 2419350"/>
                <a:gd name="connsiteY2" fmla="*/ 1812423 h 2419350"/>
                <a:gd name="connsiteX3" fmla="*/ 610876 w 2419350"/>
                <a:gd name="connsiteY3" fmla="*/ 610876 h 2419350"/>
                <a:gd name="connsiteX4" fmla="*/ 1812423 w 2419350"/>
                <a:gd name="connsiteY4" fmla="*/ 610876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50" h="2419350">
                  <a:moveTo>
                    <a:pt x="1812423" y="610876"/>
                  </a:moveTo>
                  <a:cubicBezTo>
                    <a:pt x="2144221" y="942674"/>
                    <a:pt x="2144221" y="1480625"/>
                    <a:pt x="1812423" y="1812423"/>
                  </a:cubicBezTo>
                  <a:cubicBezTo>
                    <a:pt x="1480625" y="2144221"/>
                    <a:pt x="942674" y="2144221"/>
                    <a:pt x="610876" y="1812423"/>
                  </a:cubicBezTo>
                  <a:cubicBezTo>
                    <a:pt x="279078" y="1480625"/>
                    <a:pt x="279078" y="942674"/>
                    <a:pt x="610876" y="610876"/>
                  </a:cubicBezTo>
                  <a:cubicBezTo>
                    <a:pt x="942674" y="279078"/>
                    <a:pt x="1480625" y="279078"/>
                    <a:pt x="1812423" y="610876"/>
                  </a:cubicBezTo>
                  <a:close/>
                </a:path>
              </a:pathLst>
            </a:custGeom>
            <a:solidFill>
              <a:srgbClr val="005EB8"/>
            </a:solidFill>
            <a:ln w="9525" cap="flat">
              <a:noFill/>
              <a:prstDash val="solid"/>
              <a:miter/>
            </a:ln>
            <a:effectLst>
              <a:outerShdw blurRad="50800" dist="38100" dir="8100000" algn="tr" rotWithShape="0">
                <a:prstClr val="black">
                  <a:alpha val="40000"/>
                </a:prstClr>
              </a:outerShdw>
            </a:effectLst>
          </p:spPr>
          <p:txBody>
            <a:bodyPr rtlCol="0" anchor="ctr"/>
            <a:lstStyle/>
            <a:p>
              <a:endParaRPr lang="fr-FR" dirty="0">
                <a:latin typeface="Vinci Sans" panose="02000000000000000000" pitchFamily="50" charset="0"/>
              </a:endParaRPr>
            </a:p>
          </p:txBody>
        </p:sp>
        <p:sp>
          <p:nvSpPr>
            <p:cNvPr id="107" name="Forme libre : forme 106">
              <a:extLst>
                <a:ext uri="{FF2B5EF4-FFF2-40B4-BE49-F238E27FC236}">
                  <a16:creationId xmlns:a16="http://schemas.microsoft.com/office/drawing/2014/main" id="{2D936EF3-1D26-4A52-B2E8-0459B0236AE9}"/>
                </a:ext>
              </a:extLst>
            </p:cNvPr>
            <p:cNvSpPr/>
            <p:nvPr/>
          </p:nvSpPr>
          <p:spPr>
            <a:xfrm>
              <a:off x="3649738" y="1552885"/>
              <a:ext cx="2028825" cy="2028825"/>
            </a:xfrm>
            <a:custGeom>
              <a:avLst/>
              <a:gdLst>
                <a:gd name="connsiteX0" fmla="*/ 1519445 w 2028825"/>
                <a:gd name="connsiteY0" fmla="*/ 513217 h 2028825"/>
                <a:gd name="connsiteX1" fmla="*/ 1519445 w 2028825"/>
                <a:gd name="connsiteY1" fmla="*/ 1519445 h 2028825"/>
                <a:gd name="connsiteX2" fmla="*/ 513217 w 2028825"/>
                <a:gd name="connsiteY2" fmla="*/ 1519445 h 2028825"/>
                <a:gd name="connsiteX3" fmla="*/ 513217 w 2028825"/>
                <a:gd name="connsiteY3" fmla="*/ 513217 h 2028825"/>
                <a:gd name="connsiteX4" fmla="*/ 1519445 w 2028825"/>
                <a:gd name="connsiteY4" fmla="*/ 513217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825" h="2028825">
                  <a:moveTo>
                    <a:pt x="1519445" y="513217"/>
                  </a:moveTo>
                  <a:cubicBezTo>
                    <a:pt x="1797307" y="791079"/>
                    <a:pt x="1797307" y="1241583"/>
                    <a:pt x="1519445" y="1519445"/>
                  </a:cubicBezTo>
                  <a:cubicBezTo>
                    <a:pt x="1241583" y="1797307"/>
                    <a:pt x="791079" y="1797307"/>
                    <a:pt x="513217" y="1519445"/>
                  </a:cubicBezTo>
                  <a:cubicBezTo>
                    <a:pt x="235355" y="1241583"/>
                    <a:pt x="235355" y="791079"/>
                    <a:pt x="513217" y="513217"/>
                  </a:cubicBezTo>
                  <a:cubicBezTo>
                    <a:pt x="791079" y="235354"/>
                    <a:pt x="1241583" y="235354"/>
                    <a:pt x="1519445" y="513217"/>
                  </a:cubicBezTo>
                  <a:close/>
                </a:path>
              </a:pathLst>
            </a:custGeom>
            <a:solidFill>
              <a:srgbClr val="FFFFFF"/>
            </a:solidFill>
            <a:ln w="9525" cap="flat">
              <a:noFill/>
              <a:prstDash val="solid"/>
              <a:miter/>
            </a:ln>
          </p:spPr>
          <p:txBody>
            <a:bodyPr rtlCol="0" anchor="ctr"/>
            <a:lstStyle/>
            <a:p>
              <a:endParaRPr lang="fr-FR">
                <a:latin typeface="Vinci Sans" panose="02000000000000000000" pitchFamily="50" charset="0"/>
              </a:endParaRPr>
            </a:p>
          </p:txBody>
        </p:sp>
      </p:grpSp>
      <p:grpSp>
        <p:nvGrpSpPr>
          <p:cNvPr id="108" name="Graphique 40">
            <a:extLst>
              <a:ext uri="{FF2B5EF4-FFF2-40B4-BE49-F238E27FC236}">
                <a16:creationId xmlns:a16="http://schemas.microsoft.com/office/drawing/2014/main" id="{EFF743F5-B457-4D29-B1DD-DF29CF7012C9}"/>
              </a:ext>
            </a:extLst>
          </p:cNvPr>
          <p:cNvGrpSpPr/>
          <p:nvPr/>
        </p:nvGrpSpPr>
        <p:grpSpPr>
          <a:xfrm>
            <a:off x="5973665" y="2633214"/>
            <a:ext cx="1321834" cy="1107929"/>
            <a:chOff x="3548062" y="1719262"/>
            <a:chExt cx="2047875" cy="1704975"/>
          </a:xfrm>
        </p:grpSpPr>
        <p:sp>
          <p:nvSpPr>
            <p:cNvPr id="109" name="Forme libre : forme 108">
              <a:extLst>
                <a:ext uri="{FF2B5EF4-FFF2-40B4-BE49-F238E27FC236}">
                  <a16:creationId xmlns:a16="http://schemas.microsoft.com/office/drawing/2014/main" id="{4BDED958-9D8F-4398-9F8A-6D0B16080A9F}"/>
                </a:ext>
              </a:extLst>
            </p:cNvPr>
            <p:cNvSpPr/>
            <p:nvPr/>
          </p:nvSpPr>
          <p:spPr>
            <a:xfrm>
              <a:off x="3540918" y="1718235"/>
              <a:ext cx="2038350" cy="1695450"/>
            </a:xfrm>
            <a:custGeom>
              <a:avLst/>
              <a:gdLst>
                <a:gd name="connsiteX0" fmla="*/ 7144 w 2038350"/>
                <a:gd name="connsiteY0" fmla="*/ 857325 h 1695450"/>
                <a:gd name="connsiteX1" fmla="*/ 609124 w 2038350"/>
                <a:gd name="connsiteY1" fmla="*/ 1445970 h 1695450"/>
                <a:gd name="connsiteX2" fmla="*/ 2039779 w 2038350"/>
                <a:gd name="connsiteY2" fmla="*/ 864945 h 1695450"/>
                <a:gd name="connsiteX3" fmla="*/ 2039779 w 2038350"/>
                <a:gd name="connsiteY3" fmla="*/ 833512 h 1695450"/>
                <a:gd name="connsiteX4" fmla="*/ 609124 w 2038350"/>
                <a:gd name="connsiteY4" fmla="*/ 252487 h 1695450"/>
                <a:gd name="connsiteX5" fmla="*/ 7144 w 2038350"/>
                <a:gd name="connsiteY5" fmla="*/ 857325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8350" h="1695450">
                  <a:moveTo>
                    <a:pt x="7144" y="857325"/>
                  </a:moveTo>
                  <a:lnTo>
                    <a:pt x="609124" y="1445970"/>
                  </a:lnTo>
                  <a:cubicBezTo>
                    <a:pt x="1134904" y="1966987"/>
                    <a:pt x="2034064" y="1602180"/>
                    <a:pt x="2039779" y="864945"/>
                  </a:cubicBezTo>
                  <a:cubicBezTo>
                    <a:pt x="2039779" y="854467"/>
                    <a:pt x="2039779" y="843990"/>
                    <a:pt x="2039779" y="833512"/>
                  </a:cubicBezTo>
                  <a:cubicBezTo>
                    <a:pt x="2034064" y="96277"/>
                    <a:pt x="1134904" y="-269483"/>
                    <a:pt x="609124" y="252487"/>
                  </a:cubicBezTo>
                  <a:lnTo>
                    <a:pt x="7144" y="857325"/>
                  </a:lnTo>
                  <a:close/>
                </a:path>
              </a:pathLst>
            </a:custGeom>
            <a:solidFill>
              <a:schemeClr val="accent1"/>
            </a:solidFill>
            <a:ln w="9525" cap="flat">
              <a:noFill/>
              <a:prstDash val="solid"/>
              <a:miter/>
            </a:ln>
          </p:spPr>
          <p:txBody>
            <a:bodyPr rtlCol="0" anchor="ctr"/>
            <a:lstStyle/>
            <a:p>
              <a:endParaRPr lang="fr-FR">
                <a:latin typeface="Vinci Sans" panose="02000000000000000000" pitchFamily="50" charset="0"/>
              </a:endParaRPr>
            </a:p>
          </p:txBody>
        </p:sp>
        <p:sp>
          <p:nvSpPr>
            <p:cNvPr id="110" name="Forme libre : forme 109">
              <a:hlinkClick r:id="" action="ppaction://noaction"/>
              <a:extLst>
                <a:ext uri="{FF2B5EF4-FFF2-40B4-BE49-F238E27FC236}">
                  <a16:creationId xmlns:a16="http://schemas.microsoft.com/office/drawing/2014/main" id="{C97CC006-8BEB-46D5-B417-05E89C80F11E}"/>
                </a:ext>
              </a:extLst>
            </p:cNvPr>
            <p:cNvSpPr/>
            <p:nvPr/>
          </p:nvSpPr>
          <p:spPr>
            <a:xfrm>
              <a:off x="3533125" y="1358361"/>
              <a:ext cx="2419350" cy="2419350"/>
            </a:xfrm>
            <a:custGeom>
              <a:avLst/>
              <a:gdLst>
                <a:gd name="connsiteX0" fmla="*/ 1812423 w 2419350"/>
                <a:gd name="connsiteY0" fmla="*/ 610876 h 2419350"/>
                <a:gd name="connsiteX1" fmla="*/ 1812423 w 2419350"/>
                <a:gd name="connsiteY1" fmla="*/ 1812423 h 2419350"/>
                <a:gd name="connsiteX2" fmla="*/ 610876 w 2419350"/>
                <a:gd name="connsiteY2" fmla="*/ 1812423 h 2419350"/>
                <a:gd name="connsiteX3" fmla="*/ 610876 w 2419350"/>
                <a:gd name="connsiteY3" fmla="*/ 610876 h 2419350"/>
                <a:gd name="connsiteX4" fmla="*/ 1812423 w 2419350"/>
                <a:gd name="connsiteY4" fmla="*/ 610876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50" h="2419350">
                  <a:moveTo>
                    <a:pt x="1812423" y="610876"/>
                  </a:moveTo>
                  <a:cubicBezTo>
                    <a:pt x="2144221" y="942674"/>
                    <a:pt x="2144221" y="1480625"/>
                    <a:pt x="1812423" y="1812423"/>
                  </a:cubicBezTo>
                  <a:cubicBezTo>
                    <a:pt x="1480625" y="2144221"/>
                    <a:pt x="942674" y="2144221"/>
                    <a:pt x="610876" y="1812423"/>
                  </a:cubicBezTo>
                  <a:cubicBezTo>
                    <a:pt x="279078" y="1480625"/>
                    <a:pt x="279078" y="942674"/>
                    <a:pt x="610876" y="610876"/>
                  </a:cubicBezTo>
                  <a:cubicBezTo>
                    <a:pt x="942674" y="279078"/>
                    <a:pt x="1480625" y="279078"/>
                    <a:pt x="1812423" y="610876"/>
                  </a:cubicBezTo>
                  <a:close/>
                </a:path>
              </a:pathLst>
            </a:custGeom>
            <a:solidFill>
              <a:srgbClr val="A20067"/>
            </a:solidFill>
            <a:ln w="9525" cap="flat">
              <a:noFill/>
              <a:prstDash val="solid"/>
              <a:miter/>
            </a:ln>
            <a:effectLst>
              <a:outerShdw blurRad="50800" dist="38100" dir="10800000" algn="r" rotWithShape="0">
                <a:prstClr val="black">
                  <a:alpha val="40000"/>
                </a:prstClr>
              </a:outerShdw>
            </a:effectLst>
          </p:spPr>
          <p:txBody>
            <a:bodyPr rtlCol="0" anchor="ctr"/>
            <a:lstStyle/>
            <a:p>
              <a:endParaRPr lang="fr-FR" dirty="0">
                <a:latin typeface="Vinci Sans" panose="02000000000000000000" pitchFamily="50" charset="0"/>
              </a:endParaRPr>
            </a:p>
          </p:txBody>
        </p:sp>
        <p:sp>
          <p:nvSpPr>
            <p:cNvPr id="111" name="Forme libre : forme 110">
              <a:extLst>
                <a:ext uri="{FF2B5EF4-FFF2-40B4-BE49-F238E27FC236}">
                  <a16:creationId xmlns:a16="http://schemas.microsoft.com/office/drawing/2014/main" id="{4FBCDF3F-2434-452A-AB6D-A23A95FCFD15}"/>
                </a:ext>
              </a:extLst>
            </p:cNvPr>
            <p:cNvSpPr/>
            <p:nvPr/>
          </p:nvSpPr>
          <p:spPr>
            <a:xfrm>
              <a:off x="4025741" y="1851183"/>
              <a:ext cx="1428750" cy="1428750"/>
            </a:xfrm>
            <a:custGeom>
              <a:avLst/>
              <a:gdLst>
                <a:gd name="connsiteX0" fmla="*/ 1430179 w 1428750"/>
                <a:gd name="connsiteY0" fmla="*/ 718661 h 1428750"/>
                <a:gd name="connsiteX1" fmla="*/ 718661 w 1428750"/>
                <a:gd name="connsiteY1" fmla="*/ 1430179 h 1428750"/>
                <a:gd name="connsiteX2" fmla="*/ 7144 w 1428750"/>
                <a:gd name="connsiteY2" fmla="*/ 718661 h 1428750"/>
                <a:gd name="connsiteX3" fmla="*/ 718661 w 1428750"/>
                <a:gd name="connsiteY3" fmla="*/ 7144 h 1428750"/>
                <a:gd name="connsiteX4" fmla="*/ 1430179 w 1428750"/>
                <a:gd name="connsiteY4" fmla="*/ 718661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0" h="1428750">
                  <a:moveTo>
                    <a:pt x="1430179" y="718661"/>
                  </a:moveTo>
                  <a:cubicBezTo>
                    <a:pt x="1430179" y="1111622"/>
                    <a:pt x="1111622" y="1430179"/>
                    <a:pt x="718661" y="1430179"/>
                  </a:cubicBezTo>
                  <a:cubicBezTo>
                    <a:pt x="325701" y="1430179"/>
                    <a:pt x="7144" y="1111622"/>
                    <a:pt x="7144" y="718661"/>
                  </a:cubicBezTo>
                  <a:cubicBezTo>
                    <a:pt x="7144" y="325701"/>
                    <a:pt x="325701" y="7144"/>
                    <a:pt x="718661" y="7144"/>
                  </a:cubicBezTo>
                  <a:cubicBezTo>
                    <a:pt x="1111622" y="7144"/>
                    <a:pt x="1430179" y="325701"/>
                    <a:pt x="1430179" y="718661"/>
                  </a:cubicBezTo>
                  <a:close/>
                </a:path>
              </a:pathLst>
            </a:custGeom>
            <a:solidFill>
              <a:srgbClr val="FFFFFF"/>
            </a:solidFill>
            <a:ln w="9525" cap="flat">
              <a:noFill/>
              <a:prstDash val="solid"/>
              <a:miter/>
            </a:ln>
          </p:spPr>
          <p:txBody>
            <a:bodyPr rtlCol="0" anchor="ctr"/>
            <a:lstStyle/>
            <a:p>
              <a:endParaRPr lang="fr-FR">
                <a:latin typeface="Vinci Sans" panose="02000000000000000000" pitchFamily="50" charset="0"/>
              </a:endParaRPr>
            </a:p>
          </p:txBody>
        </p:sp>
      </p:grpSp>
      <p:sp>
        <p:nvSpPr>
          <p:cNvPr id="113" name="Forme libre : forme 112">
            <a:extLst>
              <a:ext uri="{FF2B5EF4-FFF2-40B4-BE49-F238E27FC236}">
                <a16:creationId xmlns:a16="http://schemas.microsoft.com/office/drawing/2014/main" id="{79ED5501-249D-4A15-A605-1322BB7726F0}"/>
              </a:ext>
            </a:extLst>
          </p:cNvPr>
          <p:cNvSpPr/>
          <p:nvPr/>
        </p:nvSpPr>
        <p:spPr>
          <a:xfrm>
            <a:off x="5498723" y="4074662"/>
            <a:ext cx="1217316" cy="1101739"/>
          </a:xfrm>
          <a:custGeom>
            <a:avLst/>
            <a:gdLst>
              <a:gd name="connsiteX0" fmla="*/ 7144 w 1885950"/>
              <a:gd name="connsiteY0" fmla="*/ 251499 h 1695450"/>
              <a:gd name="connsiteX1" fmla="*/ 230029 w 1885950"/>
              <a:gd name="connsiteY1" fmla="*/ 1068744 h 1695450"/>
              <a:gd name="connsiteX2" fmla="*/ 1759744 w 1885950"/>
              <a:gd name="connsiteY2" fmla="*/ 1281151 h 1695450"/>
              <a:gd name="connsiteX3" fmla="*/ 1774984 w 1885950"/>
              <a:gd name="connsiteY3" fmla="*/ 1254481 h 1695450"/>
              <a:gd name="connsiteX4" fmla="*/ 826294 w 1885950"/>
              <a:gd name="connsiteY4" fmla="*/ 36234 h 1695450"/>
              <a:gd name="connsiteX5" fmla="*/ 7144 w 1885950"/>
              <a:gd name="connsiteY5" fmla="*/ 251499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50" h="1695450">
                <a:moveTo>
                  <a:pt x="7144" y="251499"/>
                </a:moveTo>
                <a:lnTo>
                  <a:pt x="230029" y="1068744"/>
                </a:lnTo>
                <a:cubicBezTo>
                  <a:pt x="424339" y="1783119"/>
                  <a:pt x="1386364" y="1916469"/>
                  <a:pt x="1759744" y="1281151"/>
                </a:cubicBezTo>
                <a:cubicBezTo>
                  <a:pt x="1765459" y="1272579"/>
                  <a:pt x="1770221" y="1263054"/>
                  <a:pt x="1774984" y="1254481"/>
                </a:cubicBezTo>
                <a:cubicBezTo>
                  <a:pt x="2138839" y="613449"/>
                  <a:pt x="1542574" y="-152361"/>
                  <a:pt x="826294" y="36234"/>
                </a:cubicBezTo>
                <a:lnTo>
                  <a:pt x="7144" y="251499"/>
                </a:lnTo>
                <a:close/>
              </a:path>
            </a:pathLst>
          </a:custGeom>
          <a:solidFill>
            <a:srgbClr val="E50051"/>
          </a:solidFill>
          <a:ln w="9525" cap="flat">
            <a:noFill/>
            <a:prstDash val="solid"/>
            <a:miter/>
          </a:ln>
        </p:spPr>
        <p:txBody>
          <a:bodyPr rtlCol="0" anchor="ctr"/>
          <a:lstStyle/>
          <a:p>
            <a:endParaRPr lang="fr-FR">
              <a:latin typeface="Vinci Sans" panose="02000000000000000000" pitchFamily="50" charset="0"/>
            </a:endParaRPr>
          </a:p>
        </p:txBody>
      </p:sp>
      <p:sp>
        <p:nvSpPr>
          <p:cNvPr id="114" name="Forme libre : forme 113">
            <a:hlinkClick r:id="" action="ppaction://noaction"/>
            <a:extLst>
              <a:ext uri="{FF2B5EF4-FFF2-40B4-BE49-F238E27FC236}">
                <a16:creationId xmlns:a16="http://schemas.microsoft.com/office/drawing/2014/main" id="{FDFFFA41-21C7-4FE7-92ED-2B6AC1B25D09}"/>
              </a:ext>
            </a:extLst>
          </p:cNvPr>
          <p:cNvSpPr/>
          <p:nvPr/>
        </p:nvSpPr>
        <p:spPr>
          <a:xfrm>
            <a:off x="5389429" y="3840705"/>
            <a:ext cx="1561607" cy="1572145"/>
          </a:xfrm>
          <a:custGeom>
            <a:avLst/>
            <a:gdLst>
              <a:gd name="connsiteX0" fmla="*/ 1812423 w 2419350"/>
              <a:gd name="connsiteY0" fmla="*/ 610876 h 2419350"/>
              <a:gd name="connsiteX1" fmla="*/ 1812423 w 2419350"/>
              <a:gd name="connsiteY1" fmla="*/ 1812423 h 2419350"/>
              <a:gd name="connsiteX2" fmla="*/ 610876 w 2419350"/>
              <a:gd name="connsiteY2" fmla="*/ 1812423 h 2419350"/>
              <a:gd name="connsiteX3" fmla="*/ 610876 w 2419350"/>
              <a:gd name="connsiteY3" fmla="*/ 610876 h 2419350"/>
              <a:gd name="connsiteX4" fmla="*/ 1812423 w 2419350"/>
              <a:gd name="connsiteY4" fmla="*/ 610876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50" h="2419350">
                <a:moveTo>
                  <a:pt x="1812423" y="610876"/>
                </a:moveTo>
                <a:cubicBezTo>
                  <a:pt x="2144221" y="942674"/>
                  <a:pt x="2144221" y="1480625"/>
                  <a:pt x="1812423" y="1812423"/>
                </a:cubicBezTo>
                <a:cubicBezTo>
                  <a:pt x="1480625" y="2144221"/>
                  <a:pt x="942674" y="2144221"/>
                  <a:pt x="610876" y="1812423"/>
                </a:cubicBezTo>
                <a:cubicBezTo>
                  <a:pt x="279078" y="1480625"/>
                  <a:pt x="279078" y="942674"/>
                  <a:pt x="610876" y="610876"/>
                </a:cubicBezTo>
                <a:cubicBezTo>
                  <a:pt x="942674" y="279078"/>
                  <a:pt x="1480625" y="279078"/>
                  <a:pt x="1812423" y="610876"/>
                </a:cubicBezTo>
                <a:close/>
              </a:path>
            </a:pathLst>
          </a:custGeom>
          <a:solidFill>
            <a:schemeClr val="accent1">
              <a:lumMod val="60000"/>
              <a:lumOff val="40000"/>
            </a:schemeClr>
          </a:solidFill>
          <a:ln w="9525" cap="flat">
            <a:noFill/>
            <a:prstDash val="solid"/>
            <a:miter/>
          </a:ln>
          <a:effectLst>
            <a:outerShdw blurRad="50800" dist="38100" dir="13500000" algn="br" rotWithShape="0">
              <a:prstClr val="black">
                <a:alpha val="40000"/>
              </a:prstClr>
            </a:outerShdw>
          </a:effectLst>
        </p:spPr>
        <p:txBody>
          <a:bodyPr rtlCol="0" anchor="ctr"/>
          <a:lstStyle/>
          <a:p>
            <a:endParaRPr lang="fr-FR" dirty="0">
              <a:latin typeface="Vinci Sans" panose="02000000000000000000" pitchFamily="50" charset="0"/>
            </a:endParaRPr>
          </a:p>
        </p:txBody>
      </p:sp>
      <p:sp>
        <p:nvSpPr>
          <p:cNvPr id="115" name="Forme libre : forme 114">
            <a:extLst>
              <a:ext uri="{FF2B5EF4-FFF2-40B4-BE49-F238E27FC236}">
                <a16:creationId xmlns:a16="http://schemas.microsoft.com/office/drawing/2014/main" id="{0958FBD9-9D45-4C91-9878-CA2EC370524D}"/>
              </a:ext>
            </a:extLst>
          </p:cNvPr>
          <p:cNvSpPr/>
          <p:nvPr/>
        </p:nvSpPr>
        <p:spPr>
          <a:xfrm>
            <a:off x="5515740" y="3968101"/>
            <a:ext cx="1309537" cy="1318374"/>
          </a:xfrm>
          <a:custGeom>
            <a:avLst/>
            <a:gdLst>
              <a:gd name="connsiteX0" fmla="*/ 1519445 w 2028825"/>
              <a:gd name="connsiteY0" fmla="*/ 513217 h 2028825"/>
              <a:gd name="connsiteX1" fmla="*/ 1519445 w 2028825"/>
              <a:gd name="connsiteY1" fmla="*/ 1519445 h 2028825"/>
              <a:gd name="connsiteX2" fmla="*/ 513217 w 2028825"/>
              <a:gd name="connsiteY2" fmla="*/ 1519445 h 2028825"/>
              <a:gd name="connsiteX3" fmla="*/ 513217 w 2028825"/>
              <a:gd name="connsiteY3" fmla="*/ 513217 h 2028825"/>
              <a:gd name="connsiteX4" fmla="*/ 1519445 w 2028825"/>
              <a:gd name="connsiteY4" fmla="*/ 513217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825" h="2028825">
                <a:moveTo>
                  <a:pt x="1519445" y="513217"/>
                </a:moveTo>
                <a:cubicBezTo>
                  <a:pt x="1797307" y="791079"/>
                  <a:pt x="1797307" y="1241583"/>
                  <a:pt x="1519445" y="1519445"/>
                </a:cubicBezTo>
                <a:cubicBezTo>
                  <a:pt x="1241583" y="1797307"/>
                  <a:pt x="791079" y="1797307"/>
                  <a:pt x="513217" y="1519445"/>
                </a:cubicBezTo>
                <a:cubicBezTo>
                  <a:pt x="235355" y="1241583"/>
                  <a:pt x="235355" y="791079"/>
                  <a:pt x="513217" y="513217"/>
                </a:cubicBezTo>
                <a:cubicBezTo>
                  <a:pt x="791079" y="235355"/>
                  <a:pt x="1241583" y="235355"/>
                  <a:pt x="1519445" y="513217"/>
                </a:cubicBezTo>
                <a:close/>
              </a:path>
            </a:pathLst>
          </a:custGeom>
          <a:solidFill>
            <a:srgbClr val="FFFFFF"/>
          </a:solidFill>
          <a:ln w="9525" cap="flat">
            <a:noFill/>
            <a:prstDash val="solid"/>
            <a:miter/>
          </a:ln>
        </p:spPr>
        <p:txBody>
          <a:bodyPr rtlCol="0" anchor="ctr"/>
          <a:lstStyle/>
          <a:p>
            <a:endParaRPr lang="fr-FR">
              <a:latin typeface="Vinci Sans" panose="02000000000000000000" pitchFamily="50" charset="0"/>
            </a:endParaRPr>
          </a:p>
        </p:txBody>
      </p:sp>
      <p:sp>
        <p:nvSpPr>
          <p:cNvPr id="116" name="Espace réservé du texte 1">
            <a:extLst>
              <a:ext uri="{FF2B5EF4-FFF2-40B4-BE49-F238E27FC236}">
                <a16:creationId xmlns:a16="http://schemas.microsoft.com/office/drawing/2014/main" id="{B4301312-5BC6-45CF-951B-963C38CD712F}"/>
              </a:ext>
            </a:extLst>
          </p:cNvPr>
          <p:cNvSpPr txBox="1">
            <a:spLocks/>
          </p:cNvSpPr>
          <p:nvPr/>
        </p:nvSpPr>
        <p:spPr>
          <a:xfrm>
            <a:off x="486724" y="573815"/>
            <a:ext cx="5340994" cy="323276"/>
          </a:xfrm>
          <a:prstGeom prst="rect">
            <a:avLst/>
          </a:prstGeom>
        </p:spPr>
        <p:txBody>
          <a:bodyPr vert="horz" lIns="91440" tIns="45720" rIns="91440" bIns="45720" rtlCol="0" anchor="b"/>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dirty="0">
                <a:latin typeface="Vinci Sans Medium" panose="02000000000000000000" pitchFamily="50" charset="0"/>
              </a:rPr>
              <a:t>Sommaire</a:t>
            </a:r>
          </a:p>
        </p:txBody>
      </p:sp>
      <p:sp>
        <p:nvSpPr>
          <p:cNvPr id="117" name="ZoneTexte 116">
            <a:hlinkClick r:id="rId3" action="ppaction://hlinksldjump"/>
            <a:extLst>
              <a:ext uri="{FF2B5EF4-FFF2-40B4-BE49-F238E27FC236}">
                <a16:creationId xmlns:a16="http://schemas.microsoft.com/office/drawing/2014/main" id="{0923430A-9455-4ADE-89C5-1B3DA7897737}"/>
              </a:ext>
            </a:extLst>
          </p:cNvPr>
          <p:cNvSpPr txBox="1"/>
          <p:nvPr/>
        </p:nvSpPr>
        <p:spPr>
          <a:xfrm>
            <a:off x="2475956" y="1854604"/>
            <a:ext cx="920453" cy="400110"/>
          </a:xfrm>
          <a:prstGeom prst="rect">
            <a:avLst/>
          </a:prstGeom>
          <a:noFill/>
        </p:spPr>
        <p:txBody>
          <a:bodyPr wrap="square" rtlCol="0">
            <a:spAutoFit/>
          </a:bodyPr>
          <a:lstStyle/>
          <a:p>
            <a:pPr algn="ctr"/>
            <a:r>
              <a:rPr lang="fr-FR" sz="2000" dirty="0">
                <a:solidFill>
                  <a:schemeClr val="accent1">
                    <a:lumMod val="75000"/>
                  </a:schemeClr>
                </a:solidFill>
                <a:latin typeface="Vinci Sans Bold"/>
              </a:rPr>
              <a:t>01</a:t>
            </a:r>
          </a:p>
        </p:txBody>
      </p:sp>
      <p:sp>
        <p:nvSpPr>
          <p:cNvPr id="118" name="ZoneTexte 117">
            <a:hlinkClick r:id="" action="ppaction://noaction"/>
            <a:extLst>
              <a:ext uri="{FF2B5EF4-FFF2-40B4-BE49-F238E27FC236}">
                <a16:creationId xmlns:a16="http://schemas.microsoft.com/office/drawing/2014/main" id="{F5543934-51F7-4619-B19B-E18018BF8CBC}"/>
              </a:ext>
            </a:extLst>
          </p:cNvPr>
          <p:cNvSpPr txBox="1"/>
          <p:nvPr/>
        </p:nvSpPr>
        <p:spPr>
          <a:xfrm>
            <a:off x="2075552" y="3048286"/>
            <a:ext cx="914678" cy="400110"/>
          </a:xfrm>
          <a:prstGeom prst="rect">
            <a:avLst/>
          </a:prstGeom>
          <a:noFill/>
        </p:spPr>
        <p:txBody>
          <a:bodyPr wrap="square" rtlCol="0">
            <a:spAutoFit/>
          </a:bodyPr>
          <a:lstStyle/>
          <a:p>
            <a:pPr algn="ctr"/>
            <a:r>
              <a:rPr lang="fr-FR" sz="2000" dirty="0">
                <a:solidFill>
                  <a:schemeClr val="accent1"/>
                </a:solidFill>
                <a:latin typeface="Vinci Sans Bold"/>
              </a:rPr>
              <a:t>02</a:t>
            </a:r>
          </a:p>
        </p:txBody>
      </p:sp>
      <p:sp>
        <p:nvSpPr>
          <p:cNvPr id="119" name="ZoneTexte 118">
            <a:hlinkClick r:id="" action="ppaction://noaction"/>
            <a:extLst>
              <a:ext uri="{FF2B5EF4-FFF2-40B4-BE49-F238E27FC236}">
                <a16:creationId xmlns:a16="http://schemas.microsoft.com/office/drawing/2014/main" id="{21BCA46B-36A6-494A-92CC-151D779748D9}"/>
              </a:ext>
            </a:extLst>
          </p:cNvPr>
          <p:cNvSpPr txBox="1"/>
          <p:nvPr/>
        </p:nvSpPr>
        <p:spPr>
          <a:xfrm>
            <a:off x="2718088" y="4438526"/>
            <a:ext cx="892623" cy="400110"/>
          </a:xfrm>
          <a:prstGeom prst="rect">
            <a:avLst/>
          </a:prstGeom>
          <a:noFill/>
        </p:spPr>
        <p:txBody>
          <a:bodyPr wrap="square" rtlCol="0">
            <a:spAutoFit/>
          </a:bodyPr>
          <a:lstStyle/>
          <a:p>
            <a:pPr algn="ctr"/>
            <a:r>
              <a:rPr lang="fr-FR" sz="2000" dirty="0">
                <a:solidFill>
                  <a:schemeClr val="accent1">
                    <a:lumMod val="75000"/>
                  </a:schemeClr>
                </a:solidFill>
                <a:latin typeface="Vinci Sans Bold"/>
              </a:rPr>
              <a:t>03</a:t>
            </a:r>
          </a:p>
        </p:txBody>
      </p:sp>
      <p:sp>
        <p:nvSpPr>
          <p:cNvPr id="120" name="ZoneTexte 119">
            <a:hlinkClick r:id="" action="ppaction://noaction"/>
            <a:extLst>
              <a:ext uri="{FF2B5EF4-FFF2-40B4-BE49-F238E27FC236}">
                <a16:creationId xmlns:a16="http://schemas.microsoft.com/office/drawing/2014/main" id="{36989E5E-7B43-4AA4-9736-01709BECE178}"/>
              </a:ext>
            </a:extLst>
          </p:cNvPr>
          <p:cNvSpPr txBox="1"/>
          <p:nvPr/>
        </p:nvSpPr>
        <p:spPr>
          <a:xfrm>
            <a:off x="5859450" y="1750806"/>
            <a:ext cx="878422" cy="400110"/>
          </a:xfrm>
          <a:prstGeom prst="rect">
            <a:avLst/>
          </a:prstGeom>
          <a:noFill/>
        </p:spPr>
        <p:txBody>
          <a:bodyPr wrap="square" rtlCol="0">
            <a:spAutoFit/>
          </a:bodyPr>
          <a:lstStyle/>
          <a:p>
            <a:pPr algn="ctr"/>
            <a:r>
              <a:rPr lang="fr-FR" sz="2000" dirty="0">
                <a:solidFill>
                  <a:schemeClr val="tx2"/>
                </a:solidFill>
                <a:latin typeface="Vinci Sans Bold"/>
              </a:rPr>
              <a:t>04</a:t>
            </a:r>
          </a:p>
        </p:txBody>
      </p:sp>
      <p:sp>
        <p:nvSpPr>
          <p:cNvPr id="121" name="ZoneTexte 120">
            <a:hlinkClick r:id="" action="ppaction://noaction"/>
            <a:extLst>
              <a:ext uri="{FF2B5EF4-FFF2-40B4-BE49-F238E27FC236}">
                <a16:creationId xmlns:a16="http://schemas.microsoft.com/office/drawing/2014/main" id="{2A426EA9-8C5C-4334-86E8-DDC3EA5789E4}"/>
              </a:ext>
            </a:extLst>
          </p:cNvPr>
          <p:cNvSpPr txBox="1"/>
          <p:nvPr/>
        </p:nvSpPr>
        <p:spPr>
          <a:xfrm>
            <a:off x="6252585" y="2971300"/>
            <a:ext cx="893207" cy="400110"/>
          </a:xfrm>
          <a:prstGeom prst="rect">
            <a:avLst/>
          </a:prstGeom>
          <a:noFill/>
        </p:spPr>
        <p:txBody>
          <a:bodyPr wrap="square" rtlCol="0">
            <a:spAutoFit/>
          </a:bodyPr>
          <a:lstStyle/>
          <a:p>
            <a:pPr algn="ctr"/>
            <a:r>
              <a:rPr lang="fr-FR" sz="2000" dirty="0">
                <a:solidFill>
                  <a:schemeClr val="accent1"/>
                </a:solidFill>
                <a:latin typeface="Vinci Sans Bold"/>
              </a:rPr>
              <a:t>05</a:t>
            </a:r>
          </a:p>
        </p:txBody>
      </p:sp>
      <p:sp>
        <p:nvSpPr>
          <p:cNvPr id="122" name="ZoneTexte 121">
            <a:hlinkClick r:id="" action="ppaction://noaction"/>
            <a:extLst>
              <a:ext uri="{FF2B5EF4-FFF2-40B4-BE49-F238E27FC236}">
                <a16:creationId xmlns:a16="http://schemas.microsoft.com/office/drawing/2014/main" id="{D436BDBB-3A7F-48ED-9298-641434A553A7}"/>
              </a:ext>
            </a:extLst>
          </p:cNvPr>
          <p:cNvSpPr txBox="1"/>
          <p:nvPr/>
        </p:nvSpPr>
        <p:spPr>
          <a:xfrm>
            <a:off x="5716816" y="4445721"/>
            <a:ext cx="901815" cy="400110"/>
          </a:xfrm>
          <a:prstGeom prst="rect">
            <a:avLst/>
          </a:prstGeom>
          <a:noFill/>
        </p:spPr>
        <p:txBody>
          <a:bodyPr wrap="square" rtlCol="0">
            <a:spAutoFit/>
          </a:bodyPr>
          <a:lstStyle/>
          <a:p>
            <a:pPr algn="ctr"/>
            <a:r>
              <a:rPr lang="fr-FR" sz="2000" dirty="0">
                <a:solidFill>
                  <a:schemeClr val="accent1">
                    <a:lumMod val="75000"/>
                  </a:schemeClr>
                </a:solidFill>
                <a:latin typeface="Vinci Sans Bold"/>
              </a:rPr>
              <a:t>06</a:t>
            </a:r>
          </a:p>
        </p:txBody>
      </p:sp>
      <p:sp>
        <p:nvSpPr>
          <p:cNvPr id="123" name="ZoneTexte 122">
            <a:extLst>
              <a:ext uri="{FF2B5EF4-FFF2-40B4-BE49-F238E27FC236}">
                <a16:creationId xmlns:a16="http://schemas.microsoft.com/office/drawing/2014/main" id="{8772E0A6-576B-4D8F-894D-64E2C06DDE32}"/>
              </a:ext>
            </a:extLst>
          </p:cNvPr>
          <p:cNvSpPr txBox="1"/>
          <p:nvPr/>
        </p:nvSpPr>
        <p:spPr>
          <a:xfrm>
            <a:off x="701251" y="1782086"/>
            <a:ext cx="1784334" cy="307777"/>
          </a:xfrm>
          <a:prstGeom prst="rect">
            <a:avLst/>
          </a:prstGeom>
          <a:noFill/>
        </p:spPr>
        <p:txBody>
          <a:bodyPr wrap="square" rtlCol="0">
            <a:spAutoFit/>
          </a:bodyPr>
          <a:lstStyle/>
          <a:p>
            <a:pPr algn="r"/>
            <a:r>
              <a:rPr lang="fr-FR" sz="1400" dirty="0">
                <a:solidFill>
                  <a:schemeClr val="accent1">
                    <a:lumMod val="75000"/>
                  </a:schemeClr>
                </a:solidFill>
                <a:latin typeface="Vinci Sans Medium" panose="02000000000000000000" pitchFamily="2" charset="0"/>
              </a:rPr>
              <a:t>Présentation d’Axians</a:t>
            </a:r>
            <a:endParaRPr lang="fr-FR" sz="2000" dirty="0">
              <a:solidFill>
                <a:schemeClr val="accent1">
                  <a:lumMod val="75000"/>
                </a:schemeClr>
              </a:solidFill>
              <a:latin typeface="Vinci Sans Bold"/>
            </a:endParaRPr>
          </a:p>
        </p:txBody>
      </p:sp>
      <p:sp>
        <p:nvSpPr>
          <p:cNvPr id="124" name="ZoneTexte 123">
            <a:extLst>
              <a:ext uri="{FF2B5EF4-FFF2-40B4-BE49-F238E27FC236}">
                <a16:creationId xmlns:a16="http://schemas.microsoft.com/office/drawing/2014/main" id="{B94A4D1B-3166-44DC-AE9A-223B8B1AB01B}"/>
              </a:ext>
            </a:extLst>
          </p:cNvPr>
          <p:cNvSpPr txBox="1"/>
          <p:nvPr/>
        </p:nvSpPr>
        <p:spPr>
          <a:xfrm>
            <a:off x="197095" y="2975983"/>
            <a:ext cx="1711654" cy="523220"/>
          </a:xfrm>
          <a:prstGeom prst="rect">
            <a:avLst/>
          </a:prstGeom>
          <a:noFill/>
        </p:spPr>
        <p:txBody>
          <a:bodyPr wrap="square" rtlCol="0">
            <a:spAutoFit/>
          </a:bodyPr>
          <a:lstStyle/>
          <a:p>
            <a:pPr algn="r"/>
            <a:r>
              <a:rPr lang="fr-FR" sz="1400" dirty="0">
                <a:solidFill>
                  <a:schemeClr val="accent1"/>
                </a:solidFill>
                <a:latin typeface="Vinci Sans Medium" panose="02000000000000000000" pitchFamily="2" charset="0"/>
              </a:rPr>
              <a:t>L’usine connectée et la sécurité</a:t>
            </a:r>
            <a:endParaRPr lang="fr-FR" sz="2000" dirty="0">
              <a:solidFill>
                <a:schemeClr val="accent1"/>
              </a:solidFill>
              <a:latin typeface="Vinci Sans Bold"/>
            </a:endParaRPr>
          </a:p>
        </p:txBody>
      </p:sp>
      <p:sp>
        <p:nvSpPr>
          <p:cNvPr id="125" name="ZoneTexte 124">
            <a:extLst>
              <a:ext uri="{FF2B5EF4-FFF2-40B4-BE49-F238E27FC236}">
                <a16:creationId xmlns:a16="http://schemas.microsoft.com/office/drawing/2014/main" id="{FE403216-3FC8-4E9D-B367-84008D4E7A9A}"/>
              </a:ext>
            </a:extLst>
          </p:cNvPr>
          <p:cNvSpPr txBox="1"/>
          <p:nvPr/>
        </p:nvSpPr>
        <p:spPr>
          <a:xfrm>
            <a:off x="434185" y="4601225"/>
            <a:ext cx="2151456" cy="307777"/>
          </a:xfrm>
          <a:prstGeom prst="rect">
            <a:avLst/>
          </a:prstGeom>
          <a:noFill/>
        </p:spPr>
        <p:txBody>
          <a:bodyPr wrap="square" rtlCol="0">
            <a:spAutoFit/>
          </a:bodyPr>
          <a:lstStyle/>
          <a:p>
            <a:pPr algn="r"/>
            <a:r>
              <a:rPr lang="fr-FR" sz="1400" dirty="0">
                <a:solidFill>
                  <a:schemeClr val="accent1">
                    <a:lumMod val="75000"/>
                  </a:schemeClr>
                </a:solidFill>
                <a:latin typeface="Vinci Sans Medium" panose="02000000000000000000" pitchFamily="2" charset="0"/>
              </a:rPr>
              <a:t>Pare-Feu </a:t>
            </a:r>
            <a:r>
              <a:rPr lang="fr-FR" sz="1400" dirty="0" err="1">
                <a:solidFill>
                  <a:schemeClr val="accent1">
                    <a:lumMod val="75000"/>
                  </a:schemeClr>
                </a:solidFill>
                <a:latin typeface="Vinci Sans Medium" panose="02000000000000000000" pitchFamily="2" charset="0"/>
              </a:rPr>
              <a:t>Scada</a:t>
            </a:r>
            <a:r>
              <a:rPr lang="fr-FR" sz="1400" dirty="0">
                <a:solidFill>
                  <a:schemeClr val="accent1">
                    <a:lumMod val="75000"/>
                  </a:schemeClr>
                </a:solidFill>
                <a:latin typeface="Vinci Sans Medium" panose="02000000000000000000" pitchFamily="2" charset="0"/>
              </a:rPr>
              <a:t>/ICS</a:t>
            </a:r>
            <a:endParaRPr lang="fr-FR" sz="2000" dirty="0">
              <a:solidFill>
                <a:schemeClr val="accent1">
                  <a:lumMod val="75000"/>
                </a:schemeClr>
              </a:solidFill>
              <a:latin typeface="Vinci Sans Bold"/>
            </a:endParaRPr>
          </a:p>
        </p:txBody>
      </p:sp>
      <p:sp>
        <p:nvSpPr>
          <p:cNvPr id="126" name="ZoneTexte 125">
            <a:extLst>
              <a:ext uri="{FF2B5EF4-FFF2-40B4-BE49-F238E27FC236}">
                <a16:creationId xmlns:a16="http://schemas.microsoft.com/office/drawing/2014/main" id="{B6664488-1170-423D-9AEF-3E2B28F12788}"/>
              </a:ext>
            </a:extLst>
          </p:cNvPr>
          <p:cNvSpPr txBox="1"/>
          <p:nvPr/>
        </p:nvSpPr>
        <p:spPr>
          <a:xfrm>
            <a:off x="6861501" y="1578096"/>
            <a:ext cx="1877648" cy="830997"/>
          </a:xfrm>
          <a:prstGeom prst="rect">
            <a:avLst/>
          </a:prstGeom>
          <a:noFill/>
        </p:spPr>
        <p:txBody>
          <a:bodyPr wrap="square" rtlCol="0">
            <a:spAutoFit/>
          </a:bodyPr>
          <a:lstStyle/>
          <a:p>
            <a:r>
              <a:rPr lang="fr-FR" sz="1400" dirty="0">
                <a:solidFill>
                  <a:schemeClr val="accent1">
                    <a:lumMod val="75000"/>
                  </a:schemeClr>
                </a:solidFill>
                <a:latin typeface="Vinci Sans Medium" panose="02000000000000000000" pitchFamily="2" charset="0"/>
              </a:rPr>
              <a:t>Passerelle à rupture protocolaire</a:t>
            </a:r>
            <a:endParaRPr lang="fr-FR" sz="1400" dirty="0">
              <a:solidFill>
                <a:schemeClr val="accent1">
                  <a:lumMod val="75000"/>
                </a:schemeClr>
              </a:solidFill>
              <a:latin typeface="Vinci Sans Light" panose="02000000000000000000" pitchFamily="2" charset="0"/>
            </a:endParaRPr>
          </a:p>
          <a:p>
            <a:endParaRPr lang="fr-FR" sz="2000" dirty="0">
              <a:solidFill>
                <a:schemeClr val="tx2"/>
              </a:solidFill>
              <a:latin typeface="Vinci Sans Bold"/>
            </a:endParaRPr>
          </a:p>
        </p:txBody>
      </p:sp>
      <p:sp>
        <p:nvSpPr>
          <p:cNvPr id="127" name="ZoneTexte 126">
            <a:extLst>
              <a:ext uri="{FF2B5EF4-FFF2-40B4-BE49-F238E27FC236}">
                <a16:creationId xmlns:a16="http://schemas.microsoft.com/office/drawing/2014/main" id="{B047F943-4478-47D8-8C7B-1396ED9F797F}"/>
              </a:ext>
            </a:extLst>
          </p:cNvPr>
          <p:cNvSpPr txBox="1"/>
          <p:nvPr/>
        </p:nvSpPr>
        <p:spPr>
          <a:xfrm>
            <a:off x="7340308" y="3015859"/>
            <a:ext cx="1243510" cy="615553"/>
          </a:xfrm>
          <a:prstGeom prst="rect">
            <a:avLst/>
          </a:prstGeom>
          <a:noFill/>
        </p:spPr>
        <p:txBody>
          <a:bodyPr wrap="square" rtlCol="0">
            <a:spAutoFit/>
          </a:bodyPr>
          <a:lstStyle/>
          <a:p>
            <a:r>
              <a:rPr lang="fr-FR" sz="1400" dirty="0">
                <a:solidFill>
                  <a:schemeClr val="accent1"/>
                </a:solidFill>
                <a:latin typeface="Vinci Sans Medium" panose="02000000000000000000" pitchFamily="2" charset="0"/>
              </a:rPr>
              <a:t>Cas Client</a:t>
            </a:r>
            <a:endParaRPr lang="fr-FR" sz="1400" dirty="0">
              <a:solidFill>
                <a:schemeClr val="accent1"/>
              </a:solidFill>
              <a:latin typeface="Vinci Sans Medium" panose="02000000000000000000" pitchFamily="50" charset="0"/>
            </a:endParaRPr>
          </a:p>
          <a:p>
            <a:endParaRPr lang="fr-FR" sz="2000" dirty="0">
              <a:solidFill>
                <a:schemeClr val="accent1"/>
              </a:solidFill>
              <a:latin typeface="Vinci Sans Bold"/>
            </a:endParaRPr>
          </a:p>
        </p:txBody>
      </p:sp>
      <p:sp>
        <p:nvSpPr>
          <p:cNvPr id="130" name="Ellipse 129">
            <a:extLst>
              <a:ext uri="{FF2B5EF4-FFF2-40B4-BE49-F238E27FC236}">
                <a16:creationId xmlns:a16="http://schemas.microsoft.com/office/drawing/2014/main" id="{56A3DD78-13CC-491E-965C-107243543BBD}"/>
              </a:ext>
            </a:extLst>
          </p:cNvPr>
          <p:cNvSpPr/>
          <p:nvPr/>
        </p:nvSpPr>
        <p:spPr>
          <a:xfrm>
            <a:off x="3267193" y="2290205"/>
            <a:ext cx="47675" cy="479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ZoneTexte 135">
            <a:extLst>
              <a:ext uri="{FF2B5EF4-FFF2-40B4-BE49-F238E27FC236}">
                <a16:creationId xmlns:a16="http://schemas.microsoft.com/office/drawing/2014/main" id="{2CB2AD5D-8DDE-4F83-B3CD-04862F008116}"/>
              </a:ext>
            </a:extLst>
          </p:cNvPr>
          <p:cNvSpPr txBox="1"/>
          <p:nvPr/>
        </p:nvSpPr>
        <p:spPr>
          <a:xfrm>
            <a:off x="6737872" y="4375776"/>
            <a:ext cx="1243510" cy="615553"/>
          </a:xfrm>
          <a:prstGeom prst="rect">
            <a:avLst/>
          </a:prstGeom>
          <a:noFill/>
        </p:spPr>
        <p:txBody>
          <a:bodyPr wrap="square" rtlCol="0">
            <a:spAutoFit/>
          </a:bodyPr>
          <a:lstStyle/>
          <a:p>
            <a:r>
              <a:rPr lang="fr-FR" sz="1400" dirty="0">
                <a:solidFill>
                  <a:schemeClr val="accent1"/>
                </a:solidFill>
                <a:latin typeface="Vinci Sans Medium" panose="02000000000000000000" pitchFamily="2" charset="0"/>
              </a:rPr>
              <a:t>Questions</a:t>
            </a:r>
            <a:endParaRPr lang="fr-FR" sz="1400" dirty="0">
              <a:solidFill>
                <a:schemeClr val="accent1"/>
              </a:solidFill>
              <a:latin typeface="Vinci Sans Medium" panose="02000000000000000000" pitchFamily="50" charset="0"/>
            </a:endParaRPr>
          </a:p>
          <a:p>
            <a:endParaRPr lang="fr-FR" sz="2000" dirty="0">
              <a:solidFill>
                <a:schemeClr val="accent1"/>
              </a:solidFill>
              <a:latin typeface="Vinci Sans Bold"/>
            </a:endParaRPr>
          </a:p>
        </p:txBody>
      </p:sp>
      <p:pic>
        <p:nvPicPr>
          <p:cNvPr id="128" name="Image 127">
            <a:hlinkClick r:id="rId3" action="ppaction://hlinksldjump"/>
            <a:extLst>
              <a:ext uri="{FF2B5EF4-FFF2-40B4-BE49-F238E27FC236}">
                <a16:creationId xmlns:a16="http://schemas.microsoft.com/office/drawing/2014/main" id="{73D60422-6C8D-4F2F-8C5A-AD88A97EC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1853" y="355685"/>
            <a:ext cx="1193423" cy="218130"/>
          </a:xfrm>
          <a:prstGeom prst="rect">
            <a:avLst/>
          </a:prstGeom>
        </p:spPr>
      </p:pic>
      <p:pic>
        <p:nvPicPr>
          <p:cNvPr id="2" name="Image 1">
            <a:extLst>
              <a:ext uri="{FF2B5EF4-FFF2-40B4-BE49-F238E27FC236}">
                <a16:creationId xmlns:a16="http://schemas.microsoft.com/office/drawing/2014/main" id="{41D54F34-C078-4B32-91AF-1DF70163AF5A}"/>
              </a:ext>
            </a:extLst>
          </p:cNvPr>
          <p:cNvPicPr>
            <a:picLocks noChangeAspect="1"/>
          </p:cNvPicPr>
          <p:nvPr/>
        </p:nvPicPr>
        <p:blipFill>
          <a:blip r:embed="rId5"/>
          <a:stretch>
            <a:fillRect/>
          </a:stretch>
        </p:blipFill>
        <p:spPr>
          <a:xfrm>
            <a:off x="3366677" y="1888402"/>
            <a:ext cx="2569449" cy="2596284"/>
          </a:xfrm>
          <a:prstGeom prst="rect">
            <a:avLst/>
          </a:prstGeom>
        </p:spPr>
      </p:pic>
    </p:spTree>
    <p:extLst>
      <p:ext uri="{BB962C8B-B14F-4D97-AF65-F5344CB8AC3E}">
        <p14:creationId xmlns:p14="http://schemas.microsoft.com/office/powerpoint/2010/main" val="11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1000" fill="hold"/>
                                        <p:tgtEl>
                                          <p:spTgt spid="117"/>
                                        </p:tgtEl>
                                        <p:attrNameLst>
                                          <p:attrName>ppt_w</p:attrName>
                                        </p:attrNameLst>
                                      </p:cBhvr>
                                      <p:tavLst>
                                        <p:tav tm="0">
                                          <p:val>
                                            <p:fltVal val="0"/>
                                          </p:val>
                                        </p:tav>
                                        <p:tav tm="100000">
                                          <p:val>
                                            <p:strVal val="#ppt_w"/>
                                          </p:val>
                                        </p:tav>
                                      </p:tavLst>
                                    </p:anim>
                                    <p:anim calcmode="lin" valueType="num">
                                      <p:cBhvr>
                                        <p:cTn id="8" dur="1000" fill="hold"/>
                                        <p:tgtEl>
                                          <p:spTgt spid="117"/>
                                        </p:tgtEl>
                                        <p:attrNameLst>
                                          <p:attrName>ppt_h</p:attrName>
                                        </p:attrNameLst>
                                      </p:cBhvr>
                                      <p:tavLst>
                                        <p:tav tm="0">
                                          <p:val>
                                            <p:fltVal val="0"/>
                                          </p:val>
                                        </p:tav>
                                        <p:tav tm="100000">
                                          <p:val>
                                            <p:strVal val="#ppt_h"/>
                                          </p:val>
                                        </p:tav>
                                      </p:tavLst>
                                    </p:anim>
                                    <p:anim calcmode="lin" valueType="num">
                                      <p:cBhvr>
                                        <p:cTn id="9" dur="1000" fill="hold"/>
                                        <p:tgtEl>
                                          <p:spTgt spid="117"/>
                                        </p:tgtEl>
                                        <p:attrNameLst>
                                          <p:attrName>style.rotation</p:attrName>
                                        </p:attrNameLst>
                                      </p:cBhvr>
                                      <p:tavLst>
                                        <p:tav tm="0">
                                          <p:val>
                                            <p:fltVal val="90"/>
                                          </p:val>
                                        </p:tav>
                                        <p:tav tm="100000">
                                          <p:val>
                                            <p:fltVal val="0"/>
                                          </p:val>
                                        </p:tav>
                                      </p:tavLst>
                                    </p:anim>
                                    <p:animEffect transition="in" filter="fade">
                                      <p:cBhvr>
                                        <p:cTn id="10" dur="1000"/>
                                        <p:tgtEl>
                                          <p:spTgt spid="11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1000" fill="hold"/>
                                        <p:tgtEl>
                                          <p:spTgt spid="118"/>
                                        </p:tgtEl>
                                        <p:attrNameLst>
                                          <p:attrName>ppt_w</p:attrName>
                                        </p:attrNameLst>
                                      </p:cBhvr>
                                      <p:tavLst>
                                        <p:tav tm="0">
                                          <p:val>
                                            <p:fltVal val="0"/>
                                          </p:val>
                                        </p:tav>
                                        <p:tav tm="100000">
                                          <p:val>
                                            <p:strVal val="#ppt_w"/>
                                          </p:val>
                                        </p:tav>
                                      </p:tavLst>
                                    </p:anim>
                                    <p:anim calcmode="lin" valueType="num">
                                      <p:cBhvr>
                                        <p:cTn id="14" dur="1000" fill="hold"/>
                                        <p:tgtEl>
                                          <p:spTgt spid="118"/>
                                        </p:tgtEl>
                                        <p:attrNameLst>
                                          <p:attrName>ppt_h</p:attrName>
                                        </p:attrNameLst>
                                      </p:cBhvr>
                                      <p:tavLst>
                                        <p:tav tm="0">
                                          <p:val>
                                            <p:fltVal val="0"/>
                                          </p:val>
                                        </p:tav>
                                        <p:tav tm="100000">
                                          <p:val>
                                            <p:strVal val="#ppt_h"/>
                                          </p:val>
                                        </p:tav>
                                      </p:tavLst>
                                    </p:anim>
                                    <p:anim calcmode="lin" valueType="num">
                                      <p:cBhvr>
                                        <p:cTn id="15" dur="1000" fill="hold"/>
                                        <p:tgtEl>
                                          <p:spTgt spid="118"/>
                                        </p:tgtEl>
                                        <p:attrNameLst>
                                          <p:attrName>style.rotation</p:attrName>
                                        </p:attrNameLst>
                                      </p:cBhvr>
                                      <p:tavLst>
                                        <p:tav tm="0">
                                          <p:val>
                                            <p:fltVal val="90"/>
                                          </p:val>
                                        </p:tav>
                                        <p:tav tm="100000">
                                          <p:val>
                                            <p:fltVal val="0"/>
                                          </p:val>
                                        </p:tav>
                                      </p:tavLst>
                                    </p:anim>
                                    <p:animEffect transition="in" filter="fade">
                                      <p:cBhvr>
                                        <p:cTn id="16" dur="1000"/>
                                        <p:tgtEl>
                                          <p:spTgt spid="1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1000" fill="hold"/>
                                        <p:tgtEl>
                                          <p:spTgt spid="119"/>
                                        </p:tgtEl>
                                        <p:attrNameLst>
                                          <p:attrName>ppt_w</p:attrName>
                                        </p:attrNameLst>
                                      </p:cBhvr>
                                      <p:tavLst>
                                        <p:tav tm="0">
                                          <p:val>
                                            <p:fltVal val="0"/>
                                          </p:val>
                                        </p:tav>
                                        <p:tav tm="100000">
                                          <p:val>
                                            <p:strVal val="#ppt_w"/>
                                          </p:val>
                                        </p:tav>
                                      </p:tavLst>
                                    </p:anim>
                                    <p:anim calcmode="lin" valueType="num">
                                      <p:cBhvr>
                                        <p:cTn id="20" dur="1000" fill="hold"/>
                                        <p:tgtEl>
                                          <p:spTgt spid="119"/>
                                        </p:tgtEl>
                                        <p:attrNameLst>
                                          <p:attrName>ppt_h</p:attrName>
                                        </p:attrNameLst>
                                      </p:cBhvr>
                                      <p:tavLst>
                                        <p:tav tm="0">
                                          <p:val>
                                            <p:fltVal val="0"/>
                                          </p:val>
                                        </p:tav>
                                        <p:tav tm="100000">
                                          <p:val>
                                            <p:strVal val="#ppt_h"/>
                                          </p:val>
                                        </p:tav>
                                      </p:tavLst>
                                    </p:anim>
                                    <p:anim calcmode="lin" valueType="num">
                                      <p:cBhvr>
                                        <p:cTn id="21" dur="1000" fill="hold"/>
                                        <p:tgtEl>
                                          <p:spTgt spid="119"/>
                                        </p:tgtEl>
                                        <p:attrNameLst>
                                          <p:attrName>style.rotation</p:attrName>
                                        </p:attrNameLst>
                                      </p:cBhvr>
                                      <p:tavLst>
                                        <p:tav tm="0">
                                          <p:val>
                                            <p:fltVal val="90"/>
                                          </p:val>
                                        </p:tav>
                                        <p:tav tm="100000">
                                          <p:val>
                                            <p:fltVal val="0"/>
                                          </p:val>
                                        </p:tav>
                                      </p:tavLst>
                                    </p:anim>
                                    <p:animEffect transition="in" filter="fade">
                                      <p:cBhvr>
                                        <p:cTn id="22" dur="1000"/>
                                        <p:tgtEl>
                                          <p:spTgt spid="1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p:cTn id="25" dur="1000" fill="hold"/>
                                        <p:tgtEl>
                                          <p:spTgt spid="120"/>
                                        </p:tgtEl>
                                        <p:attrNameLst>
                                          <p:attrName>ppt_w</p:attrName>
                                        </p:attrNameLst>
                                      </p:cBhvr>
                                      <p:tavLst>
                                        <p:tav tm="0">
                                          <p:val>
                                            <p:fltVal val="0"/>
                                          </p:val>
                                        </p:tav>
                                        <p:tav tm="100000">
                                          <p:val>
                                            <p:strVal val="#ppt_w"/>
                                          </p:val>
                                        </p:tav>
                                      </p:tavLst>
                                    </p:anim>
                                    <p:anim calcmode="lin" valueType="num">
                                      <p:cBhvr>
                                        <p:cTn id="26" dur="1000" fill="hold"/>
                                        <p:tgtEl>
                                          <p:spTgt spid="120"/>
                                        </p:tgtEl>
                                        <p:attrNameLst>
                                          <p:attrName>ppt_h</p:attrName>
                                        </p:attrNameLst>
                                      </p:cBhvr>
                                      <p:tavLst>
                                        <p:tav tm="0">
                                          <p:val>
                                            <p:fltVal val="0"/>
                                          </p:val>
                                        </p:tav>
                                        <p:tav tm="100000">
                                          <p:val>
                                            <p:strVal val="#ppt_h"/>
                                          </p:val>
                                        </p:tav>
                                      </p:tavLst>
                                    </p:anim>
                                    <p:anim calcmode="lin" valueType="num">
                                      <p:cBhvr>
                                        <p:cTn id="27" dur="1000" fill="hold"/>
                                        <p:tgtEl>
                                          <p:spTgt spid="120"/>
                                        </p:tgtEl>
                                        <p:attrNameLst>
                                          <p:attrName>style.rotation</p:attrName>
                                        </p:attrNameLst>
                                      </p:cBhvr>
                                      <p:tavLst>
                                        <p:tav tm="0">
                                          <p:val>
                                            <p:fltVal val="90"/>
                                          </p:val>
                                        </p:tav>
                                        <p:tav tm="100000">
                                          <p:val>
                                            <p:fltVal val="0"/>
                                          </p:val>
                                        </p:tav>
                                      </p:tavLst>
                                    </p:anim>
                                    <p:animEffect transition="in" filter="fade">
                                      <p:cBhvr>
                                        <p:cTn id="28" dur="1000"/>
                                        <p:tgtEl>
                                          <p:spTgt spid="12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anim calcmode="lin" valueType="num">
                                      <p:cBhvr>
                                        <p:cTn id="31" dur="1000" fill="hold"/>
                                        <p:tgtEl>
                                          <p:spTgt spid="121"/>
                                        </p:tgtEl>
                                        <p:attrNameLst>
                                          <p:attrName>ppt_w</p:attrName>
                                        </p:attrNameLst>
                                      </p:cBhvr>
                                      <p:tavLst>
                                        <p:tav tm="0">
                                          <p:val>
                                            <p:fltVal val="0"/>
                                          </p:val>
                                        </p:tav>
                                        <p:tav tm="100000">
                                          <p:val>
                                            <p:strVal val="#ppt_w"/>
                                          </p:val>
                                        </p:tav>
                                      </p:tavLst>
                                    </p:anim>
                                    <p:anim calcmode="lin" valueType="num">
                                      <p:cBhvr>
                                        <p:cTn id="32" dur="1000" fill="hold"/>
                                        <p:tgtEl>
                                          <p:spTgt spid="121"/>
                                        </p:tgtEl>
                                        <p:attrNameLst>
                                          <p:attrName>ppt_h</p:attrName>
                                        </p:attrNameLst>
                                      </p:cBhvr>
                                      <p:tavLst>
                                        <p:tav tm="0">
                                          <p:val>
                                            <p:fltVal val="0"/>
                                          </p:val>
                                        </p:tav>
                                        <p:tav tm="100000">
                                          <p:val>
                                            <p:strVal val="#ppt_h"/>
                                          </p:val>
                                        </p:tav>
                                      </p:tavLst>
                                    </p:anim>
                                    <p:anim calcmode="lin" valueType="num">
                                      <p:cBhvr>
                                        <p:cTn id="33" dur="1000" fill="hold"/>
                                        <p:tgtEl>
                                          <p:spTgt spid="121"/>
                                        </p:tgtEl>
                                        <p:attrNameLst>
                                          <p:attrName>style.rotation</p:attrName>
                                        </p:attrNameLst>
                                      </p:cBhvr>
                                      <p:tavLst>
                                        <p:tav tm="0">
                                          <p:val>
                                            <p:fltVal val="90"/>
                                          </p:val>
                                        </p:tav>
                                        <p:tav tm="100000">
                                          <p:val>
                                            <p:fltVal val="0"/>
                                          </p:val>
                                        </p:tav>
                                      </p:tavLst>
                                    </p:anim>
                                    <p:animEffect transition="in" filter="fade">
                                      <p:cBhvr>
                                        <p:cTn id="34" dur="1000"/>
                                        <p:tgtEl>
                                          <p:spTgt spid="12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0" fill="hold"/>
                                        <p:tgtEl>
                                          <p:spTgt spid="122"/>
                                        </p:tgtEl>
                                        <p:attrNameLst>
                                          <p:attrName>ppt_w</p:attrName>
                                        </p:attrNameLst>
                                      </p:cBhvr>
                                      <p:tavLst>
                                        <p:tav tm="0">
                                          <p:val>
                                            <p:fltVal val="0"/>
                                          </p:val>
                                        </p:tav>
                                        <p:tav tm="100000">
                                          <p:val>
                                            <p:strVal val="#ppt_w"/>
                                          </p:val>
                                        </p:tav>
                                      </p:tavLst>
                                    </p:anim>
                                    <p:anim calcmode="lin" valueType="num">
                                      <p:cBhvr>
                                        <p:cTn id="38" dur="1000" fill="hold"/>
                                        <p:tgtEl>
                                          <p:spTgt spid="122"/>
                                        </p:tgtEl>
                                        <p:attrNameLst>
                                          <p:attrName>ppt_h</p:attrName>
                                        </p:attrNameLst>
                                      </p:cBhvr>
                                      <p:tavLst>
                                        <p:tav tm="0">
                                          <p:val>
                                            <p:fltVal val="0"/>
                                          </p:val>
                                        </p:tav>
                                        <p:tav tm="100000">
                                          <p:val>
                                            <p:strVal val="#ppt_h"/>
                                          </p:val>
                                        </p:tav>
                                      </p:tavLst>
                                    </p:anim>
                                    <p:anim calcmode="lin" valueType="num">
                                      <p:cBhvr>
                                        <p:cTn id="39" dur="1000" fill="hold"/>
                                        <p:tgtEl>
                                          <p:spTgt spid="122"/>
                                        </p:tgtEl>
                                        <p:attrNameLst>
                                          <p:attrName>style.rotation</p:attrName>
                                        </p:attrNameLst>
                                      </p:cBhvr>
                                      <p:tavLst>
                                        <p:tav tm="0">
                                          <p:val>
                                            <p:fltVal val="90"/>
                                          </p:val>
                                        </p:tav>
                                        <p:tav tm="100000">
                                          <p:val>
                                            <p:fltVal val="0"/>
                                          </p:val>
                                        </p:tav>
                                      </p:tavLst>
                                    </p:anim>
                                    <p:animEffect transition="in" filter="fade">
                                      <p:cBhvr>
                                        <p:cTn id="40"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20" grpId="0"/>
      <p:bldP spid="121" grpId="0"/>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EF34D74-93EA-B945-B2F6-C2E7B5149713}"/>
              </a:ext>
            </a:extLst>
          </p:cNvPr>
          <p:cNvSpPr>
            <a:spLocks noGrp="1"/>
          </p:cNvSpPr>
          <p:nvPr>
            <p:ph type="body" sz="quarter" idx="14"/>
          </p:nvPr>
        </p:nvSpPr>
        <p:spPr>
          <a:xfrm>
            <a:off x="1137323" y="182057"/>
            <a:ext cx="6720000" cy="288868"/>
          </a:xfrm>
        </p:spPr>
        <p:txBody>
          <a:bodyPr/>
          <a:lstStyle/>
          <a:p>
            <a:r>
              <a:rPr lang="fr-FR" dirty="0"/>
              <a:t>Présentation </a:t>
            </a:r>
            <a:r>
              <a:rPr lang="fr-FR" dirty="0" err="1"/>
              <a:t>d’axians</a:t>
            </a:r>
            <a:endParaRPr lang="fr-FR" dirty="0"/>
          </a:p>
          <a:p>
            <a:endParaRPr lang="fr-FR" dirty="0"/>
          </a:p>
          <a:p>
            <a:endParaRPr lang="fr-FR" dirty="0"/>
          </a:p>
        </p:txBody>
      </p:sp>
      <p:sp>
        <p:nvSpPr>
          <p:cNvPr id="19" name="Espace réservé du texte 18">
            <a:extLst>
              <a:ext uri="{FF2B5EF4-FFF2-40B4-BE49-F238E27FC236}">
                <a16:creationId xmlns:a16="http://schemas.microsoft.com/office/drawing/2014/main" id="{378CEEF8-B0FF-4EDB-86BC-6B2DAF20A004}"/>
              </a:ext>
            </a:extLst>
          </p:cNvPr>
          <p:cNvSpPr>
            <a:spLocks noGrp="1"/>
          </p:cNvSpPr>
          <p:nvPr>
            <p:ph type="body" sz="quarter" idx="10"/>
          </p:nvPr>
        </p:nvSpPr>
        <p:spPr/>
        <p:txBody>
          <a:bodyPr/>
          <a:lstStyle/>
          <a:p>
            <a:r>
              <a:rPr lang="fr-FR" dirty="0"/>
              <a:t>Activités de bout-en-bout</a:t>
            </a:r>
          </a:p>
        </p:txBody>
      </p:sp>
      <p:grpSp>
        <p:nvGrpSpPr>
          <p:cNvPr id="27" name="Groupe 26">
            <a:extLst>
              <a:ext uri="{FF2B5EF4-FFF2-40B4-BE49-F238E27FC236}">
                <a16:creationId xmlns:a16="http://schemas.microsoft.com/office/drawing/2014/main" id="{3252B8AA-6A75-4CA1-B0DC-629D48C3B508}"/>
              </a:ext>
            </a:extLst>
          </p:cNvPr>
          <p:cNvGrpSpPr/>
          <p:nvPr/>
        </p:nvGrpSpPr>
        <p:grpSpPr>
          <a:xfrm>
            <a:off x="941720" y="2873138"/>
            <a:ext cx="2408904" cy="1985889"/>
            <a:chOff x="706290" y="2031028"/>
            <a:chExt cx="1806678" cy="1489417"/>
          </a:xfrm>
        </p:grpSpPr>
        <p:sp>
          <p:nvSpPr>
            <p:cNvPr id="4" name="ZoneTexte 3">
              <a:extLst>
                <a:ext uri="{FF2B5EF4-FFF2-40B4-BE49-F238E27FC236}">
                  <a16:creationId xmlns:a16="http://schemas.microsoft.com/office/drawing/2014/main" id="{D9A18351-DA88-451F-B7A4-FD94C840A517}"/>
                </a:ext>
              </a:extLst>
            </p:cNvPr>
            <p:cNvSpPr txBox="1"/>
            <p:nvPr/>
          </p:nvSpPr>
          <p:spPr>
            <a:xfrm>
              <a:off x="706290" y="2031028"/>
              <a:ext cx="1806678" cy="469263"/>
            </a:xfrm>
            <a:prstGeom prst="rect">
              <a:avLst/>
            </a:prstGeom>
            <a:noFill/>
          </p:spPr>
          <p:txBody>
            <a:bodyPr wrap="square" rtlCol="0">
              <a:spAutoFit/>
            </a:bodyPr>
            <a:lstStyle/>
            <a:p>
              <a:pPr algn="ctr" defTabSz="609585"/>
              <a:r>
                <a:rPr lang="fr-FR" sz="1733" dirty="0">
                  <a:solidFill>
                    <a:srgbClr val="005EB8"/>
                  </a:solidFill>
                  <a:latin typeface="Vinci Sans Medium" panose="02000000000000000000" pitchFamily="2" charset="0"/>
                </a:rPr>
                <a:t>Consulting </a:t>
              </a:r>
              <a:br>
                <a:rPr lang="fr-FR" sz="1733" dirty="0">
                  <a:solidFill>
                    <a:srgbClr val="005EB8"/>
                  </a:solidFill>
                  <a:latin typeface="Vinci Sans Medium" panose="02000000000000000000" pitchFamily="2" charset="0"/>
                </a:rPr>
              </a:br>
              <a:r>
                <a:rPr lang="fr-FR" sz="1733" dirty="0">
                  <a:solidFill>
                    <a:srgbClr val="005EB8"/>
                  </a:solidFill>
                  <a:latin typeface="Vinci Sans Medium" panose="02000000000000000000" pitchFamily="2" charset="0"/>
                </a:rPr>
                <a:t>et Audits</a:t>
              </a:r>
            </a:p>
          </p:txBody>
        </p:sp>
        <p:sp>
          <p:nvSpPr>
            <p:cNvPr id="8" name="ZoneTexte 7">
              <a:extLst>
                <a:ext uri="{FF2B5EF4-FFF2-40B4-BE49-F238E27FC236}">
                  <a16:creationId xmlns:a16="http://schemas.microsoft.com/office/drawing/2014/main" id="{6601304D-F298-4F2B-AF0C-85EB92FDA3C7}"/>
                </a:ext>
              </a:extLst>
            </p:cNvPr>
            <p:cNvSpPr txBox="1"/>
            <p:nvPr/>
          </p:nvSpPr>
          <p:spPr>
            <a:xfrm>
              <a:off x="1154994" y="2431204"/>
              <a:ext cx="1031147" cy="1089241"/>
            </a:xfrm>
            <a:prstGeom prst="rect">
              <a:avLst/>
            </a:prstGeom>
            <a:noFill/>
          </p:spPr>
          <p:txBody>
            <a:bodyPr wrap="square" rtlCol="0">
              <a:spAutoFit/>
            </a:bodyPr>
            <a:lstStyle/>
            <a:p>
              <a:pPr defTabSz="609585">
                <a:lnSpc>
                  <a:spcPts val="2667"/>
                </a:lnSpc>
              </a:pPr>
              <a:r>
                <a:rPr lang="fr-FR" sz="1600" dirty="0">
                  <a:solidFill>
                    <a:srgbClr val="404040"/>
                  </a:solidFill>
                  <a:latin typeface="Vinci Sans Light" panose="02000000000000000000" pitchFamily="2" charset="0"/>
                </a:rPr>
                <a:t>• Stratégie</a:t>
              </a:r>
            </a:p>
            <a:p>
              <a:pPr defTabSz="609585">
                <a:lnSpc>
                  <a:spcPts val="2667"/>
                </a:lnSpc>
              </a:pPr>
              <a:r>
                <a:rPr lang="fr-FR" sz="1600" dirty="0">
                  <a:solidFill>
                    <a:srgbClr val="404040"/>
                  </a:solidFill>
                  <a:latin typeface="Vinci Sans Light" panose="02000000000000000000" pitchFamily="2" charset="0"/>
                </a:rPr>
                <a:t>• Design</a:t>
              </a:r>
            </a:p>
            <a:p>
              <a:pPr defTabSz="609585">
                <a:lnSpc>
                  <a:spcPts val="2667"/>
                </a:lnSpc>
              </a:pPr>
              <a:r>
                <a:rPr lang="fr-FR" sz="1600" dirty="0">
                  <a:solidFill>
                    <a:srgbClr val="404040"/>
                  </a:solidFill>
                  <a:latin typeface="Vinci Sans Light" panose="02000000000000000000" pitchFamily="2" charset="0"/>
                </a:rPr>
                <a:t>• Planning</a:t>
              </a:r>
            </a:p>
            <a:p>
              <a:pPr defTabSz="609585">
                <a:lnSpc>
                  <a:spcPts val="2667"/>
                </a:lnSpc>
              </a:pPr>
              <a:r>
                <a:rPr lang="fr-FR" sz="1600" dirty="0">
                  <a:solidFill>
                    <a:srgbClr val="404040"/>
                  </a:solidFill>
                  <a:latin typeface="Vinci Sans Light" panose="02000000000000000000" pitchFamily="2" charset="0"/>
                </a:rPr>
                <a:t>• Organisation</a:t>
              </a:r>
            </a:p>
          </p:txBody>
        </p:sp>
      </p:grpSp>
      <p:grpSp>
        <p:nvGrpSpPr>
          <p:cNvPr id="28" name="Groupe 27">
            <a:extLst>
              <a:ext uri="{FF2B5EF4-FFF2-40B4-BE49-F238E27FC236}">
                <a16:creationId xmlns:a16="http://schemas.microsoft.com/office/drawing/2014/main" id="{182EB0D5-B63F-4240-9A31-277467D7C416}"/>
              </a:ext>
            </a:extLst>
          </p:cNvPr>
          <p:cNvGrpSpPr/>
          <p:nvPr/>
        </p:nvGrpSpPr>
        <p:grpSpPr>
          <a:xfrm>
            <a:off x="3357176" y="2873137"/>
            <a:ext cx="2408904" cy="2332137"/>
            <a:chOff x="2517882" y="2031028"/>
            <a:chExt cx="1806678" cy="1749103"/>
          </a:xfrm>
        </p:grpSpPr>
        <p:sp>
          <p:nvSpPr>
            <p:cNvPr id="5" name="ZoneTexte 4">
              <a:extLst>
                <a:ext uri="{FF2B5EF4-FFF2-40B4-BE49-F238E27FC236}">
                  <a16:creationId xmlns:a16="http://schemas.microsoft.com/office/drawing/2014/main" id="{14F14233-6701-470C-8F93-49F863CF725C}"/>
                </a:ext>
              </a:extLst>
            </p:cNvPr>
            <p:cNvSpPr txBox="1"/>
            <p:nvPr/>
          </p:nvSpPr>
          <p:spPr>
            <a:xfrm>
              <a:off x="2517882" y="2031028"/>
              <a:ext cx="1806678" cy="469263"/>
            </a:xfrm>
            <a:prstGeom prst="rect">
              <a:avLst/>
            </a:prstGeom>
            <a:noFill/>
          </p:spPr>
          <p:txBody>
            <a:bodyPr wrap="square" rtlCol="0">
              <a:spAutoFit/>
            </a:bodyPr>
            <a:lstStyle/>
            <a:p>
              <a:pPr algn="ctr" defTabSz="609585"/>
              <a:r>
                <a:rPr lang="fr-FR" sz="1733" dirty="0">
                  <a:solidFill>
                    <a:srgbClr val="005EB8"/>
                  </a:solidFill>
                  <a:latin typeface="Vinci Sans Medium" panose="02000000000000000000" pitchFamily="2" charset="0"/>
                </a:rPr>
                <a:t>Conception </a:t>
              </a:r>
              <a:br>
                <a:rPr lang="fr-FR" sz="1733" dirty="0">
                  <a:solidFill>
                    <a:srgbClr val="005EB8"/>
                  </a:solidFill>
                  <a:latin typeface="Vinci Sans Medium" panose="02000000000000000000" pitchFamily="2" charset="0"/>
                </a:rPr>
              </a:br>
              <a:r>
                <a:rPr lang="fr-FR" sz="1733" dirty="0">
                  <a:solidFill>
                    <a:srgbClr val="005EB8"/>
                  </a:solidFill>
                  <a:latin typeface="Vinci Sans Medium" panose="02000000000000000000" pitchFamily="2" charset="0"/>
                </a:rPr>
                <a:t>et Ingénierie</a:t>
              </a:r>
            </a:p>
          </p:txBody>
        </p:sp>
        <p:sp>
          <p:nvSpPr>
            <p:cNvPr id="9" name="ZoneTexte 8">
              <a:extLst>
                <a:ext uri="{FF2B5EF4-FFF2-40B4-BE49-F238E27FC236}">
                  <a16:creationId xmlns:a16="http://schemas.microsoft.com/office/drawing/2014/main" id="{0FFE02F0-E2AB-461C-8A8A-491C8B1784FC}"/>
                </a:ext>
              </a:extLst>
            </p:cNvPr>
            <p:cNvSpPr txBox="1"/>
            <p:nvPr/>
          </p:nvSpPr>
          <p:spPr>
            <a:xfrm>
              <a:off x="2967815" y="2431204"/>
              <a:ext cx="1299783" cy="1348927"/>
            </a:xfrm>
            <a:prstGeom prst="rect">
              <a:avLst/>
            </a:prstGeom>
            <a:noFill/>
          </p:spPr>
          <p:txBody>
            <a:bodyPr wrap="square" rtlCol="0">
              <a:spAutoFit/>
            </a:bodyPr>
            <a:lstStyle/>
            <a:p>
              <a:pPr defTabSz="609585">
                <a:lnSpc>
                  <a:spcPts val="2667"/>
                </a:lnSpc>
              </a:pPr>
              <a:r>
                <a:rPr lang="fr-FR" sz="1600" dirty="0">
                  <a:solidFill>
                    <a:srgbClr val="404040"/>
                  </a:solidFill>
                  <a:latin typeface="Vinci Sans Light" panose="02000000000000000000" pitchFamily="2" charset="0"/>
                </a:rPr>
                <a:t>• Sélection</a:t>
              </a:r>
            </a:p>
            <a:p>
              <a:pPr defTabSz="609585">
                <a:lnSpc>
                  <a:spcPts val="2667"/>
                </a:lnSpc>
              </a:pPr>
              <a:r>
                <a:rPr lang="fr-FR" sz="1600" dirty="0">
                  <a:solidFill>
                    <a:srgbClr val="404040"/>
                  </a:solidFill>
                  <a:latin typeface="Vinci Sans Light" panose="02000000000000000000" pitchFamily="2" charset="0"/>
                </a:rPr>
                <a:t>• Intégration</a:t>
              </a:r>
            </a:p>
            <a:p>
              <a:pPr defTabSz="609585">
                <a:lnSpc>
                  <a:spcPts val="2667"/>
                </a:lnSpc>
              </a:pPr>
              <a:r>
                <a:rPr lang="fr-FR" sz="1600" dirty="0">
                  <a:solidFill>
                    <a:srgbClr val="404040"/>
                  </a:solidFill>
                  <a:latin typeface="Vinci Sans Light" panose="02000000000000000000" pitchFamily="2" charset="0"/>
                </a:rPr>
                <a:t>• Configuration</a:t>
              </a:r>
            </a:p>
            <a:p>
              <a:pPr defTabSz="609585">
                <a:lnSpc>
                  <a:spcPts val="2667"/>
                </a:lnSpc>
              </a:pPr>
              <a:r>
                <a:rPr lang="fr-FR" sz="1600" dirty="0">
                  <a:solidFill>
                    <a:srgbClr val="404040"/>
                  </a:solidFill>
                  <a:latin typeface="Vinci Sans Light" panose="02000000000000000000" pitchFamily="2" charset="0"/>
                </a:rPr>
                <a:t>• Personnalisation</a:t>
              </a:r>
            </a:p>
            <a:p>
              <a:pPr defTabSz="609585">
                <a:lnSpc>
                  <a:spcPts val="2667"/>
                </a:lnSpc>
              </a:pPr>
              <a:r>
                <a:rPr lang="fr-FR" sz="1600" dirty="0">
                  <a:solidFill>
                    <a:srgbClr val="404040"/>
                  </a:solidFill>
                  <a:latin typeface="Vinci Sans Light" panose="02000000000000000000" pitchFamily="2" charset="0"/>
                </a:rPr>
                <a:t>• Développement</a:t>
              </a:r>
            </a:p>
          </p:txBody>
        </p:sp>
      </p:grpSp>
      <p:grpSp>
        <p:nvGrpSpPr>
          <p:cNvPr id="29" name="Groupe 28">
            <a:extLst>
              <a:ext uri="{FF2B5EF4-FFF2-40B4-BE49-F238E27FC236}">
                <a16:creationId xmlns:a16="http://schemas.microsoft.com/office/drawing/2014/main" id="{3A0A5A51-86D3-4B27-9D6A-7D0BD9CA1F1E}"/>
              </a:ext>
            </a:extLst>
          </p:cNvPr>
          <p:cNvGrpSpPr/>
          <p:nvPr/>
        </p:nvGrpSpPr>
        <p:grpSpPr>
          <a:xfrm>
            <a:off x="5874225" y="2873138"/>
            <a:ext cx="2408904" cy="2318541"/>
            <a:chOff x="4405669" y="2031028"/>
            <a:chExt cx="1806678" cy="1738906"/>
          </a:xfrm>
        </p:grpSpPr>
        <p:sp>
          <p:nvSpPr>
            <p:cNvPr id="6" name="ZoneTexte 5">
              <a:extLst>
                <a:ext uri="{FF2B5EF4-FFF2-40B4-BE49-F238E27FC236}">
                  <a16:creationId xmlns:a16="http://schemas.microsoft.com/office/drawing/2014/main" id="{5BFBABF2-DB3B-43B1-B1E0-93AA21194859}"/>
                </a:ext>
              </a:extLst>
            </p:cNvPr>
            <p:cNvSpPr txBox="1"/>
            <p:nvPr/>
          </p:nvSpPr>
          <p:spPr>
            <a:xfrm>
              <a:off x="4405669" y="2031028"/>
              <a:ext cx="1806678" cy="269257"/>
            </a:xfrm>
            <a:prstGeom prst="rect">
              <a:avLst/>
            </a:prstGeom>
            <a:noFill/>
          </p:spPr>
          <p:txBody>
            <a:bodyPr wrap="square" rtlCol="0">
              <a:spAutoFit/>
            </a:bodyPr>
            <a:lstStyle/>
            <a:p>
              <a:pPr algn="ctr" defTabSz="609585"/>
              <a:r>
                <a:rPr lang="fr-FR" sz="1733" dirty="0">
                  <a:solidFill>
                    <a:srgbClr val="005EB8"/>
                  </a:solidFill>
                  <a:latin typeface="Vinci Sans Medium" panose="02000000000000000000" pitchFamily="2" charset="0"/>
                </a:rPr>
                <a:t>Déploiement</a:t>
              </a:r>
            </a:p>
          </p:txBody>
        </p:sp>
        <p:sp>
          <p:nvSpPr>
            <p:cNvPr id="10" name="ZoneTexte 9">
              <a:extLst>
                <a:ext uri="{FF2B5EF4-FFF2-40B4-BE49-F238E27FC236}">
                  <a16:creationId xmlns:a16="http://schemas.microsoft.com/office/drawing/2014/main" id="{41551525-9E78-4C61-9261-0A041D437AF9}"/>
                </a:ext>
              </a:extLst>
            </p:cNvPr>
            <p:cNvSpPr txBox="1"/>
            <p:nvPr/>
          </p:nvSpPr>
          <p:spPr>
            <a:xfrm>
              <a:off x="4861845" y="2421007"/>
              <a:ext cx="1031147" cy="1348927"/>
            </a:xfrm>
            <a:prstGeom prst="rect">
              <a:avLst/>
            </a:prstGeom>
            <a:noFill/>
          </p:spPr>
          <p:txBody>
            <a:bodyPr wrap="square" rtlCol="0">
              <a:spAutoFit/>
            </a:bodyPr>
            <a:lstStyle/>
            <a:p>
              <a:pPr defTabSz="609585">
                <a:lnSpc>
                  <a:spcPts val="2667"/>
                </a:lnSpc>
              </a:pPr>
              <a:r>
                <a:rPr lang="fr-FR" sz="1600" dirty="0">
                  <a:solidFill>
                    <a:srgbClr val="404040"/>
                  </a:solidFill>
                  <a:latin typeface="Vinci Sans Light" panose="02000000000000000000" pitchFamily="2" charset="0"/>
                </a:rPr>
                <a:t>• Installation</a:t>
              </a:r>
            </a:p>
            <a:p>
              <a:pPr defTabSz="609585">
                <a:lnSpc>
                  <a:spcPts val="2667"/>
                </a:lnSpc>
              </a:pPr>
              <a:r>
                <a:rPr lang="fr-FR" sz="1600" dirty="0">
                  <a:solidFill>
                    <a:srgbClr val="404040"/>
                  </a:solidFill>
                  <a:latin typeface="Vinci Sans Light" panose="02000000000000000000" pitchFamily="2" charset="0"/>
                </a:rPr>
                <a:t>• Planning</a:t>
              </a:r>
            </a:p>
            <a:p>
              <a:pPr defTabSz="609585">
                <a:lnSpc>
                  <a:spcPts val="2667"/>
                </a:lnSpc>
              </a:pPr>
              <a:r>
                <a:rPr lang="fr-FR" sz="1600" dirty="0">
                  <a:solidFill>
                    <a:srgbClr val="404040"/>
                  </a:solidFill>
                  <a:latin typeface="Vinci Sans Light" panose="02000000000000000000" pitchFamily="2" charset="0"/>
                </a:rPr>
                <a:t>• Intégration</a:t>
              </a:r>
            </a:p>
            <a:p>
              <a:pPr defTabSz="609585">
                <a:lnSpc>
                  <a:spcPts val="2667"/>
                </a:lnSpc>
              </a:pPr>
              <a:r>
                <a:rPr lang="fr-FR" sz="1600" dirty="0">
                  <a:solidFill>
                    <a:srgbClr val="404040"/>
                  </a:solidFill>
                  <a:latin typeface="Vinci Sans Light" panose="02000000000000000000" pitchFamily="2" charset="0"/>
                </a:rPr>
                <a:t>• Logistique</a:t>
              </a:r>
            </a:p>
            <a:p>
              <a:pPr defTabSz="609585">
                <a:lnSpc>
                  <a:spcPts val="2667"/>
                </a:lnSpc>
              </a:pPr>
              <a:r>
                <a:rPr lang="fr-FR" sz="1600" dirty="0">
                  <a:solidFill>
                    <a:srgbClr val="404040"/>
                  </a:solidFill>
                  <a:latin typeface="Vinci Sans Light" panose="02000000000000000000" pitchFamily="2" charset="0"/>
                </a:rPr>
                <a:t>• Stockage</a:t>
              </a:r>
            </a:p>
          </p:txBody>
        </p:sp>
      </p:grpSp>
      <p:grpSp>
        <p:nvGrpSpPr>
          <p:cNvPr id="30" name="Groupe 29">
            <a:extLst>
              <a:ext uri="{FF2B5EF4-FFF2-40B4-BE49-F238E27FC236}">
                <a16:creationId xmlns:a16="http://schemas.microsoft.com/office/drawing/2014/main" id="{15818FA0-30DF-4624-960A-8C25D5F3F65A}"/>
              </a:ext>
            </a:extLst>
          </p:cNvPr>
          <p:cNvGrpSpPr/>
          <p:nvPr/>
        </p:nvGrpSpPr>
        <p:grpSpPr>
          <a:xfrm>
            <a:off x="8541357" y="2873137"/>
            <a:ext cx="2408904" cy="1997500"/>
            <a:chOff x="6406018" y="2031028"/>
            <a:chExt cx="1806678" cy="1498125"/>
          </a:xfrm>
        </p:grpSpPr>
        <p:sp>
          <p:nvSpPr>
            <p:cNvPr id="7" name="ZoneTexte 6">
              <a:extLst>
                <a:ext uri="{FF2B5EF4-FFF2-40B4-BE49-F238E27FC236}">
                  <a16:creationId xmlns:a16="http://schemas.microsoft.com/office/drawing/2014/main" id="{FA93AE4C-7F86-4189-BF3A-9E8BB0FB1C14}"/>
                </a:ext>
              </a:extLst>
            </p:cNvPr>
            <p:cNvSpPr txBox="1"/>
            <p:nvPr/>
          </p:nvSpPr>
          <p:spPr>
            <a:xfrm>
              <a:off x="6406018" y="2031028"/>
              <a:ext cx="1806678" cy="469263"/>
            </a:xfrm>
            <a:prstGeom prst="rect">
              <a:avLst/>
            </a:prstGeom>
            <a:noFill/>
          </p:spPr>
          <p:txBody>
            <a:bodyPr wrap="square" rtlCol="0">
              <a:spAutoFit/>
            </a:bodyPr>
            <a:lstStyle/>
            <a:p>
              <a:pPr algn="ctr" defTabSz="609585"/>
              <a:r>
                <a:rPr lang="fr-FR" sz="1733" dirty="0">
                  <a:solidFill>
                    <a:srgbClr val="005EB8"/>
                  </a:solidFill>
                  <a:latin typeface="Vinci Sans Medium" panose="02000000000000000000" pitchFamily="2" charset="0"/>
                </a:rPr>
                <a:t>Maintenance</a:t>
              </a:r>
            </a:p>
            <a:p>
              <a:pPr algn="ctr" defTabSz="609585"/>
              <a:r>
                <a:rPr lang="fr-FR" sz="1733" dirty="0">
                  <a:solidFill>
                    <a:srgbClr val="005EB8"/>
                  </a:solidFill>
                  <a:latin typeface="Vinci Sans Medium" panose="02000000000000000000" pitchFamily="2" charset="0"/>
                </a:rPr>
                <a:t>et services IT</a:t>
              </a:r>
            </a:p>
          </p:txBody>
        </p:sp>
        <p:sp>
          <p:nvSpPr>
            <p:cNvPr id="11" name="ZoneTexte 10">
              <a:extLst>
                <a:ext uri="{FF2B5EF4-FFF2-40B4-BE49-F238E27FC236}">
                  <a16:creationId xmlns:a16="http://schemas.microsoft.com/office/drawing/2014/main" id="{B9F2EA56-2403-4891-8E33-DA3094B86877}"/>
                </a:ext>
              </a:extLst>
            </p:cNvPr>
            <p:cNvSpPr txBox="1"/>
            <p:nvPr/>
          </p:nvSpPr>
          <p:spPr>
            <a:xfrm>
              <a:off x="6865420" y="2439912"/>
              <a:ext cx="1031147" cy="1089241"/>
            </a:xfrm>
            <a:prstGeom prst="rect">
              <a:avLst/>
            </a:prstGeom>
            <a:noFill/>
          </p:spPr>
          <p:txBody>
            <a:bodyPr wrap="square" rtlCol="0">
              <a:spAutoFit/>
            </a:bodyPr>
            <a:lstStyle/>
            <a:p>
              <a:pPr defTabSz="609585">
                <a:lnSpc>
                  <a:spcPts val="2667"/>
                </a:lnSpc>
              </a:pPr>
              <a:r>
                <a:rPr lang="fr-FR" sz="1600" dirty="0">
                  <a:solidFill>
                    <a:srgbClr val="404040"/>
                  </a:solidFill>
                  <a:latin typeface="Vinci Sans Light" panose="02000000000000000000" pitchFamily="2" charset="0"/>
                </a:rPr>
                <a:t>• Exploitation</a:t>
              </a:r>
            </a:p>
            <a:p>
              <a:pPr defTabSz="609585">
                <a:lnSpc>
                  <a:spcPts val="2667"/>
                </a:lnSpc>
              </a:pPr>
              <a:r>
                <a:rPr lang="fr-FR" sz="1600" dirty="0">
                  <a:solidFill>
                    <a:srgbClr val="404040"/>
                  </a:solidFill>
                  <a:latin typeface="Vinci Sans Light" panose="02000000000000000000" pitchFamily="2" charset="0"/>
                </a:rPr>
                <a:t>• Supervision</a:t>
              </a:r>
            </a:p>
            <a:p>
              <a:pPr defTabSz="609585">
                <a:lnSpc>
                  <a:spcPts val="2667"/>
                </a:lnSpc>
              </a:pPr>
              <a:r>
                <a:rPr lang="fr-FR" sz="1600" dirty="0">
                  <a:solidFill>
                    <a:srgbClr val="404040"/>
                  </a:solidFill>
                  <a:latin typeface="Vinci Sans Light" panose="02000000000000000000" pitchFamily="2" charset="0"/>
                </a:rPr>
                <a:t>• Maintenance</a:t>
              </a:r>
            </a:p>
            <a:p>
              <a:pPr defTabSz="609585">
                <a:lnSpc>
                  <a:spcPts val="2667"/>
                </a:lnSpc>
              </a:pPr>
              <a:r>
                <a:rPr lang="fr-FR" sz="1600" dirty="0">
                  <a:solidFill>
                    <a:srgbClr val="404040"/>
                  </a:solidFill>
                  <a:latin typeface="Vinci Sans Light" panose="02000000000000000000" pitchFamily="2" charset="0"/>
                </a:rPr>
                <a:t>• Support</a:t>
              </a:r>
            </a:p>
          </p:txBody>
        </p:sp>
      </p:grpSp>
      <p:grpSp>
        <p:nvGrpSpPr>
          <p:cNvPr id="26" name="Groupe 25">
            <a:extLst>
              <a:ext uri="{FF2B5EF4-FFF2-40B4-BE49-F238E27FC236}">
                <a16:creationId xmlns:a16="http://schemas.microsoft.com/office/drawing/2014/main" id="{8E397338-3C6A-4F4B-9C8C-CC93CB44BECB}"/>
              </a:ext>
            </a:extLst>
          </p:cNvPr>
          <p:cNvGrpSpPr/>
          <p:nvPr/>
        </p:nvGrpSpPr>
        <p:grpSpPr>
          <a:xfrm>
            <a:off x="1633109" y="5462303"/>
            <a:ext cx="9048683" cy="431839"/>
            <a:chOff x="1224832" y="3972899"/>
            <a:chExt cx="6786512" cy="323879"/>
          </a:xfrm>
        </p:grpSpPr>
        <p:pic>
          <p:nvPicPr>
            <p:cNvPr id="13" name="Image 12">
              <a:extLst>
                <a:ext uri="{FF2B5EF4-FFF2-40B4-BE49-F238E27FC236}">
                  <a16:creationId xmlns:a16="http://schemas.microsoft.com/office/drawing/2014/main" id="{7FAE414A-0DAE-4751-818D-0568C9D516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4832" y="3972899"/>
              <a:ext cx="3637013" cy="301480"/>
            </a:xfrm>
            <a:prstGeom prst="rect">
              <a:avLst/>
            </a:prstGeom>
          </p:spPr>
        </p:pic>
        <p:pic>
          <p:nvPicPr>
            <p:cNvPr id="15" name="Image 14">
              <a:extLst>
                <a:ext uri="{FF2B5EF4-FFF2-40B4-BE49-F238E27FC236}">
                  <a16:creationId xmlns:a16="http://schemas.microsoft.com/office/drawing/2014/main" id="{F830F2E2-E359-4B6B-9347-B06B38FD2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9499" y="3976511"/>
              <a:ext cx="1501268" cy="309476"/>
            </a:xfrm>
            <a:prstGeom prst="rect">
              <a:avLst/>
            </a:prstGeom>
          </p:spPr>
        </p:pic>
        <p:pic>
          <p:nvPicPr>
            <p:cNvPr id="21" name="Image 20">
              <a:extLst>
                <a:ext uri="{FF2B5EF4-FFF2-40B4-BE49-F238E27FC236}">
                  <a16:creationId xmlns:a16="http://schemas.microsoft.com/office/drawing/2014/main" id="{6D2D51A0-45EC-4EF4-9314-EC7BDFCAA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0076" y="3976511"/>
              <a:ext cx="1501268" cy="309476"/>
            </a:xfrm>
            <a:prstGeom prst="rect">
              <a:avLst/>
            </a:prstGeom>
          </p:spPr>
        </p:pic>
        <p:sp>
          <p:nvSpPr>
            <p:cNvPr id="22" name="ZoneTexte 21">
              <a:extLst>
                <a:ext uri="{FF2B5EF4-FFF2-40B4-BE49-F238E27FC236}">
                  <a16:creationId xmlns:a16="http://schemas.microsoft.com/office/drawing/2014/main" id="{8591D694-A026-4CD9-A00D-806F7E957E56}"/>
                </a:ext>
              </a:extLst>
            </p:cNvPr>
            <p:cNvSpPr txBox="1"/>
            <p:nvPr/>
          </p:nvSpPr>
          <p:spPr>
            <a:xfrm>
              <a:off x="2199458" y="3991259"/>
              <a:ext cx="1235576" cy="300083"/>
            </a:xfrm>
            <a:prstGeom prst="rect">
              <a:avLst/>
            </a:prstGeom>
            <a:noFill/>
          </p:spPr>
          <p:txBody>
            <a:bodyPr wrap="square" rtlCol="0">
              <a:spAutoFit/>
            </a:bodyPr>
            <a:lstStyle/>
            <a:p>
              <a:pPr algn="ctr" defTabSz="609585"/>
              <a:r>
                <a:rPr lang="fr-FR" sz="2000" cap="all" dirty="0">
                  <a:solidFill>
                    <a:srgbClr val="E6007E"/>
                  </a:solidFill>
                  <a:latin typeface="Vinci Sans "/>
                </a:rPr>
                <a:t>Plan</a:t>
              </a:r>
            </a:p>
          </p:txBody>
        </p:sp>
        <p:sp>
          <p:nvSpPr>
            <p:cNvPr id="24" name="ZoneTexte 23">
              <a:extLst>
                <a:ext uri="{FF2B5EF4-FFF2-40B4-BE49-F238E27FC236}">
                  <a16:creationId xmlns:a16="http://schemas.microsoft.com/office/drawing/2014/main" id="{32B3CE7C-3E26-43C7-B486-523F797AA1C2}"/>
                </a:ext>
              </a:extLst>
            </p:cNvPr>
            <p:cNvSpPr txBox="1"/>
            <p:nvPr/>
          </p:nvSpPr>
          <p:spPr>
            <a:xfrm>
              <a:off x="4951678" y="3996695"/>
              <a:ext cx="1235576" cy="300083"/>
            </a:xfrm>
            <a:prstGeom prst="rect">
              <a:avLst/>
            </a:prstGeom>
            <a:noFill/>
          </p:spPr>
          <p:txBody>
            <a:bodyPr wrap="square" rtlCol="0">
              <a:spAutoFit/>
            </a:bodyPr>
            <a:lstStyle/>
            <a:p>
              <a:pPr algn="ctr" defTabSz="609585"/>
              <a:r>
                <a:rPr lang="fr-FR" sz="2000" cap="all" dirty="0" err="1">
                  <a:solidFill>
                    <a:srgbClr val="E6007E"/>
                  </a:solidFill>
                  <a:latin typeface="Vinci Sans "/>
                </a:rPr>
                <a:t>build</a:t>
              </a:r>
              <a:endParaRPr lang="fr-FR" sz="2000" cap="all" dirty="0">
                <a:solidFill>
                  <a:srgbClr val="E6007E"/>
                </a:solidFill>
                <a:latin typeface="Vinci Sans "/>
              </a:endParaRPr>
            </a:p>
          </p:txBody>
        </p:sp>
        <p:sp>
          <p:nvSpPr>
            <p:cNvPr id="25" name="ZoneTexte 24">
              <a:extLst>
                <a:ext uri="{FF2B5EF4-FFF2-40B4-BE49-F238E27FC236}">
                  <a16:creationId xmlns:a16="http://schemas.microsoft.com/office/drawing/2014/main" id="{8B340A83-2AFC-4BF6-B089-57E3CAA13A57}"/>
                </a:ext>
              </a:extLst>
            </p:cNvPr>
            <p:cNvSpPr txBox="1"/>
            <p:nvPr/>
          </p:nvSpPr>
          <p:spPr>
            <a:xfrm>
              <a:off x="6642922" y="3996695"/>
              <a:ext cx="1235576" cy="300083"/>
            </a:xfrm>
            <a:prstGeom prst="rect">
              <a:avLst/>
            </a:prstGeom>
            <a:noFill/>
          </p:spPr>
          <p:txBody>
            <a:bodyPr wrap="square" rtlCol="0">
              <a:spAutoFit/>
            </a:bodyPr>
            <a:lstStyle/>
            <a:p>
              <a:pPr algn="ctr" defTabSz="609585"/>
              <a:r>
                <a:rPr lang="fr-FR" sz="2000" cap="all" dirty="0">
                  <a:solidFill>
                    <a:srgbClr val="E6007E"/>
                  </a:solidFill>
                  <a:latin typeface="Vinci Sans "/>
                </a:rPr>
                <a:t>run</a:t>
              </a:r>
            </a:p>
          </p:txBody>
        </p:sp>
      </p:grpSp>
      <p:pic>
        <p:nvPicPr>
          <p:cNvPr id="12" name="Graphique 11">
            <a:extLst>
              <a:ext uri="{FF2B5EF4-FFF2-40B4-BE49-F238E27FC236}">
                <a16:creationId xmlns:a16="http://schemas.microsoft.com/office/drawing/2014/main" id="{2A3EB46F-0513-408A-A47A-67990E2D0EA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15463" y="2133048"/>
            <a:ext cx="453035" cy="453035"/>
          </a:xfrm>
          <a:prstGeom prst="rect">
            <a:avLst/>
          </a:prstGeom>
        </p:spPr>
      </p:pic>
      <p:pic>
        <p:nvPicPr>
          <p:cNvPr id="16" name="Graphique 15">
            <a:extLst>
              <a:ext uri="{FF2B5EF4-FFF2-40B4-BE49-F238E27FC236}">
                <a16:creationId xmlns:a16="http://schemas.microsoft.com/office/drawing/2014/main" id="{AB43257D-5E50-4ACC-849D-0AA749FA1EF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05936" y="2138339"/>
            <a:ext cx="453035" cy="453035"/>
          </a:xfrm>
          <a:prstGeom prst="rect">
            <a:avLst/>
          </a:prstGeom>
        </p:spPr>
      </p:pic>
      <p:pic>
        <p:nvPicPr>
          <p:cNvPr id="18" name="Graphique 17">
            <a:extLst>
              <a:ext uri="{FF2B5EF4-FFF2-40B4-BE49-F238E27FC236}">
                <a16:creationId xmlns:a16="http://schemas.microsoft.com/office/drawing/2014/main" id="{14E6551C-C3C7-4AAC-B2EA-BCB1FAB6446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73821" y="2108439"/>
            <a:ext cx="453035" cy="453035"/>
          </a:xfrm>
          <a:prstGeom prst="rect">
            <a:avLst/>
          </a:prstGeom>
        </p:spPr>
      </p:pic>
      <p:pic>
        <p:nvPicPr>
          <p:cNvPr id="20" name="Graphique 19">
            <a:extLst>
              <a:ext uri="{FF2B5EF4-FFF2-40B4-BE49-F238E27FC236}">
                <a16:creationId xmlns:a16="http://schemas.microsoft.com/office/drawing/2014/main" id="{0BF66593-B83A-4A24-8D82-7B119739956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96068" y="2138339"/>
            <a:ext cx="453035" cy="453035"/>
          </a:xfrm>
          <a:prstGeom prst="rect">
            <a:avLst/>
          </a:prstGeom>
        </p:spPr>
      </p:pic>
      <p:sp>
        <p:nvSpPr>
          <p:cNvPr id="23" name="Ellipse 22">
            <a:extLst>
              <a:ext uri="{FF2B5EF4-FFF2-40B4-BE49-F238E27FC236}">
                <a16:creationId xmlns:a16="http://schemas.microsoft.com/office/drawing/2014/main" id="{6CE4155F-4282-4565-9757-FE541A51AEA9}"/>
              </a:ext>
            </a:extLst>
          </p:cNvPr>
          <p:cNvSpPr/>
          <p:nvPr/>
        </p:nvSpPr>
        <p:spPr>
          <a:xfrm>
            <a:off x="1765575" y="1987033"/>
            <a:ext cx="752812" cy="75281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sp>
        <p:nvSpPr>
          <p:cNvPr id="31" name="Ellipse 30">
            <a:extLst>
              <a:ext uri="{FF2B5EF4-FFF2-40B4-BE49-F238E27FC236}">
                <a16:creationId xmlns:a16="http://schemas.microsoft.com/office/drawing/2014/main" id="{EC21AD25-20A8-4EF9-82EF-E872347D9AD8}"/>
              </a:ext>
            </a:extLst>
          </p:cNvPr>
          <p:cNvSpPr/>
          <p:nvPr/>
        </p:nvSpPr>
        <p:spPr>
          <a:xfrm>
            <a:off x="9320045" y="1970062"/>
            <a:ext cx="752812" cy="75281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sp>
        <p:nvSpPr>
          <p:cNvPr id="32" name="Ellipse 31">
            <a:extLst>
              <a:ext uri="{FF2B5EF4-FFF2-40B4-BE49-F238E27FC236}">
                <a16:creationId xmlns:a16="http://schemas.microsoft.com/office/drawing/2014/main" id="{27549797-7EB4-4571-B993-F9F5906E70ED}"/>
              </a:ext>
            </a:extLst>
          </p:cNvPr>
          <p:cNvSpPr/>
          <p:nvPr/>
        </p:nvSpPr>
        <p:spPr>
          <a:xfrm>
            <a:off x="6702271" y="1958551"/>
            <a:ext cx="752812" cy="75281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sp>
        <p:nvSpPr>
          <p:cNvPr id="33" name="Ellipse 32">
            <a:extLst>
              <a:ext uri="{FF2B5EF4-FFF2-40B4-BE49-F238E27FC236}">
                <a16:creationId xmlns:a16="http://schemas.microsoft.com/office/drawing/2014/main" id="{2CE29BF6-54BC-407E-9C18-502A45877134}"/>
              </a:ext>
            </a:extLst>
          </p:cNvPr>
          <p:cNvSpPr/>
          <p:nvPr/>
        </p:nvSpPr>
        <p:spPr>
          <a:xfrm>
            <a:off x="4256049" y="1981170"/>
            <a:ext cx="752812" cy="75281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spTree>
    <p:extLst>
      <p:ext uri="{BB962C8B-B14F-4D97-AF65-F5344CB8AC3E}">
        <p14:creationId xmlns:p14="http://schemas.microsoft.com/office/powerpoint/2010/main" val="23184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llipse 44">
            <a:extLst>
              <a:ext uri="{FF2B5EF4-FFF2-40B4-BE49-F238E27FC236}">
                <a16:creationId xmlns:a16="http://schemas.microsoft.com/office/drawing/2014/main" id="{57E1EFA4-7D13-4001-B1CE-F0DDC9EBC84E}"/>
              </a:ext>
            </a:extLst>
          </p:cNvPr>
          <p:cNvSpPr/>
          <p:nvPr/>
        </p:nvSpPr>
        <p:spPr>
          <a:xfrm>
            <a:off x="9546735" y="1268965"/>
            <a:ext cx="1978021" cy="518781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3" name="Graphique 62">
            <a:extLst>
              <a:ext uri="{FF2B5EF4-FFF2-40B4-BE49-F238E27FC236}">
                <a16:creationId xmlns:a16="http://schemas.microsoft.com/office/drawing/2014/main" id="{F56A091B-C43B-DE4C-9D9C-41237067D9A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931" y="2566645"/>
            <a:ext cx="1437324" cy="1474920"/>
          </a:xfrm>
          <a:prstGeom prst="rect">
            <a:avLst/>
          </a:prstGeom>
        </p:spPr>
      </p:pic>
      <p:pic>
        <p:nvPicPr>
          <p:cNvPr id="58" name="Graphique 57">
            <a:extLst>
              <a:ext uri="{FF2B5EF4-FFF2-40B4-BE49-F238E27FC236}">
                <a16:creationId xmlns:a16="http://schemas.microsoft.com/office/drawing/2014/main" id="{2E287FC8-D244-764A-B552-EA48613E8B5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45265" y="2558096"/>
            <a:ext cx="1437324" cy="1474921"/>
          </a:xfrm>
          <a:prstGeom prst="rect">
            <a:avLst/>
          </a:prstGeom>
        </p:spPr>
      </p:pic>
      <p:pic>
        <p:nvPicPr>
          <p:cNvPr id="59" name="Graphique 58">
            <a:extLst>
              <a:ext uri="{FF2B5EF4-FFF2-40B4-BE49-F238E27FC236}">
                <a16:creationId xmlns:a16="http://schemas.microsoft.com/office/drawing/2014/main" id="{A8BB09CF-EF05-DD4B-853A-D40900E270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19082" y="2558096"/>
            <a:ext cx="1437324" cy="1474921"/>
          </a:xfrm>
          <a:prstGeom prst="rect">
            <a:avLst/>
          </a:prstGeom>
        </p:spPr>
      </p:pic>
      <p:pic>
        <p:nvPicPr>
          <p:cNvPr id="60" name="Graphique 59">
            <a:extLst>
              <a:ext uri="{FF2B5EF4-FFF2-40B4-BE49-F238E27FC236}">
                <a16:creationId xmlns:a16="http://schemas.microsoft.com/office/drawing/2014/main" id="{C3D8D616-E928-5542-9084-B1D9A7C7B77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44561" y="2558096"/>
            <a:ext cx="1437324" cy="1474921"/>
          </a:xfrm>
          <a:prstGeom prst="rect">
            <a:avLst/>
          </a:prstGeom>
        </p:spPr>
      </p:pic>
      <p:pic>
        <p:nvPicPr>
          <p:cNvPr id="61" name="Graphique 60">
            <a:extLst>
              <a:ext uri="{FF2B5EF4-FFF2-40B4-BE49-F238E27FC236}">
                <a16:creationId xmlns:a16="http://schemas.microsoft.com/office/drawing/2014/main" id="{5C7CA2BE-FF74-364B-BCDF-AF7FE14629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59341" y="2558096"/>
            <a:ext cx="1437324" cy="1474921"/>
          </a:xfrm>
          <a:prstGeom prst="rect">
            <a:avLst/>
          </a:prstGeom>
        </p:spPr>
      </p:pic>
      <p:pic>
        <p:nvPicPr>
          <p:cNvPr id="57" name="Graphique 56">
            <a:extLst>
              <a:ext uri="{FF2B5EF4-FFF2-40B4-BE49-F238E27FC236}">
                <a16:creationId xmlns:a16="http://schemas.microsoft.com/office/drawing/2014/main" id="{21220A3F-12D9-2F48-9BD1-8A2AF150D83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8458" y="2558096"/>
            <a:ext cx="1437324" cy="1474921"/>
          </a:xfrm>
          <a:prstGeom prst="rect">
            <a:avLst/>
          </a:prstGeom>
        </p:spPr>
      </p:pic>
      <p:pic>
        <p:nvPicPr>
          <p:cNvPr id="62" name="Graphique 61">
            <a:extLst>
              <a:ext uri="{FF2B5EF4-FFF2-40B4-BE49-F238E27FC236}">
                <a16:creationId xmlns:a16="http://schemas.microsoft.com/office/drawing/2014/main" id="{31501CEF-96E5-C845-9442-40FE10F666F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40445" y="2558096"/>
            <a:ext cx="1437324" cy="1474921"/>
          </a:xfrm>
          <a:prstGeom prst="rect">
            <a:avLst/>
          </a:prstGeom>
        </p:spPr>
      </p:pic>
      <p:pic>
        <p:nvPicPr>
          <p:cNvPr id="64" name="Graphique 63">
            <a:extLst>
              <a:ext uri="{FF2B5EF4-FFF2-40B4-BE49-F238E27FC236}">
                <a16:creationId xmlns:a16="http://schemas.microsoft.com/office/drawing/2014/main" id="{D2F5F258-7EEB-B840-BDB1-1CEB9B81805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44751" y="2566645"/>
            <a:ext cx="1437324" cy="1474920"/>
          </a:xfrm>
          <a:prstGeom prst="rect">
            <a:avLst/>
          </a:prstGeom>
        </p:spPr>
      </p:pic>
      <p:pic>
        <p:nvPicPr>
          <p:cNvPr id="65" name="Graphique 64">
            <a:extLst>
              <a:ext uri="{FF2B5EF4-FFF2-40B4-BE49-F238E27FC236}">
                <a16:creationId xmlns:a16="http://schemas.microsoft.com/office/drawing/2014/main" id="{6A1D87A5-28D9-F54C-B568-CFD791EB848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18569" y="2566645"/>
            <a:ext cx="1437324" cy="1474920"/>
          </a:xfrm>
          <a:prstGeom prst="rect">
            <a:avLst/>
          </a:prstGeom>
        </p:spPr>
      </p:pic>
      <p:pic>
        <p:nvPicPr>
          <p:cNvPr id="66" name="Graphique 65">
            <a:extLst>
              <a:ext uri="{FF2B5EF4-FFF2-40B4-BE49-F238E27FC236}">
                <a16:creationId xmlns:a16="http://schemas.microsoft.com/office/drawing/2014/main" id="{C0B00865-BF65-9645-B1F2-E1ED862F499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44047" y="2566645"/>
            <a:ext cx="1437324" cy="1474920"/>
          </a:xfrm>
          <a:prstGeom prst="rect">
            <a:avLst/>
          </a:prstGeom>
        </p:spPr>
      </p:pic>
      <p:pic>
        <p:nvPicPr>
          <p:cNvPr id="67" name="Graphique 66">
            <a:extLst>
              <a:ext uri="{FF2B5EF4-FFF2-40B4-BE49-F238E27FC236}">
                <a16:creationId xmlns:a16="http://schemas.microsoft.com/office/drawing/2014/main" id="{7308CB19-C681-BA4D-82C6-DA6E5B6C905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058827" y="2566645"/>
            <a:ext cx="1437324" cy="1474920"/>
          </a:xfrm>
          <a:prstGeom prst="rect">
            <a:avLst/>
          </a:prstGeom>
        </p:spPr>
      </p:pic>
      <p:pic>
        <p:nvPicPr>
          <p:cNvPr id="68" name="Graphique 67">
            <a:extLst>
              <a:ext uri="{FF2B5EF4-FFF2-40B4-BE49-F238E27FC236}">
                <a16:creationId xmlns:a16="http://schemas.microsoft.com/office/drawing/2014/main" id="{85EA2D51-4744-1C4C-A0A1-045229749F42}"/>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77945" y="2566645"/>
            <a:ext cx="1437324" cy="1474920"/>
          </a:xfrm>
          <a:prstGeom prst="rect">
            <a:avLst/>
          </a:prstGeom>
        </p:spPr>
      </p:pic>
      <p:sp>
        <p:nvSpPr>
          <p:cNvPr id="55" name="Espace réservé du texte 54">
            <a:extLst>
              <a:ext uri="{FF2B5EF4-FFF2-40B4-BE49-F238E27FC236}">
                <a16:creationId xmlns:a16="http://schemas.microsoft.com/office/drawing/2014/main" id="{56ABB677-B7D4-4302-9480-7599BD1E5BFD}"/>
              </a:ext>
            </a:extLst>
          </p:cNvPr>
          <p:cNvSpPr>
            <a:spLocks noGrp="1"/>
          </p:cNvSpPr>
          <p:nvPr>
            <p:ph type="body" sz="quarter" idx="14"/>
          </p:nvPr>
        </p:nvSpPr>
        <p:spPr/>
        <p:txBody>
          <a:bodyPr/>
          <a:lstStyle/>
          <a:p>
            <a:r>
              <a:rPr lang="fr-FR" dirty="0"/>
              <a:t>Présentation </a:t>
            </a:r>
            <a:r>
              <a:rPr lang="fr-FR" dirty="0" err="1"/>
              <a:t>d’axians</a:t>
            </a:r>
            <a:endParaRPr lang="fr-FR" dirty="0"/>
          </a:p>
        </p:txBody>
      </p:sp>
      <p:sp>
        <p:nvSpPr>
          <p:cNvPr id="7" name="Espace réservé du texte 6">
            <a:extLst>
              <a:ext uri="{FF2B5EF4-FFF2-40B4-BE49-F238E27FC236}">
                <a16:creationId xmlns:a16="http://schemas.microsoft.com/office/drawing/2014/main" id="{331DE0AD-874E-48BD-AE08-F78CA3CDE18F}"/>
              </a:ext>
            </a:extLst>
          </p:cNvPr>
          <p:cNvSpPr>
            <a:spLocks noGrp="1"/>
          </p:cNvSpPr>
          <p:nvPr>
            <p:ph type="body" sz="quarter" idx="10"/>
          </p:nvPr>
        </p:nvSpPr>
        <p:spPr/>
        <p:txBody>
          <a:bodyPr/>
          <a:lstStyle/>
          <a:p>
            <a:r>
              <a:rPr lang="fr-FR" dirty="0"/>
              <a:t>Nos 6 domaines d’expertise</a:t>
            </a:r>
          </a:p>
        </p:txBody>
      </p:sp>
      <p:sp>
        <p:nvSpPr>
          <p:cNvPr id="3" name="Espace réservé du texte 2">
            <a:extLst>
              <a:ext uri="{FF2B5EF4-FFF2-40B4-BE49-F238E27FC236}">
                <a16:creationId xmlns:a16="http://schemas.microsoft.com/office/drawing/2014/main" id="{F95ACA80-654A-46CC-B981-D746FB52F289}"/>
              </a:ext>
            </a:extLst>
          </p:cNvPr>
          <p:cNvSpPr>
            <a:spLocks noGrp="1"/>
          </p:cNvSpPr>
          <p:nvPr>
            <p:ph type="body" sz="quarter" idx="11"/>
          </p:nvPr>
        </p:nvSpPr>
        <p:spPr/>
        <p:txBody>
          <a:bodyPr/>
          <a:lstStyle/>
          <a:p>
            <a:r>
              <a:rPr lang="fr-FR" dirty="0"/>
              <a:t>Couvrant l’ensemble du parcours de la donnée</a:t>
            </a:r>
            <a:endParaRPr lang="en-US" dirty="0"/>
          </a:p>
        </p:txBody>
      </p:sp>
      <p:sp>
        <p:nvSpPr>
          <p:cNvPr id="14" name="ZoneTexte 13">
            <a:extLst>
              <a:ext uri="{FF2B5EF4-FFF2-40B4-BE49-F238E27FC236}">
                <a16:creationId xmlns:a16="http://schemas.microsoft.com/office/drawing/2014/main" id="{4C81D584-5EE4-4AE2-A3D0-0BF38B9A9455}"/>
              </a:ext>
            </a:extLst>
          </p:cNvPr>
          <p:cNvSpPr txBox="1"/>
          <p:nvPr/>
        </p:nvSpPr>
        <p:spPr>
          <a:xfrm>
            <a:off x="423072" y="4197655"/>
            <a:ext cx="2374789" cy="830997"/>
          </a:xfrm>
          <a:prstGeom prst="rect">
            <a:avLst/>
          </a:prstGeom>
          <a:noFill/>
        </p:spPr>
        <p:txBody>
          <a:bodyPr wrap="square" rtlCol="0">
            <a:spAutoFit/>
          </a:bodyPr>
          <a:lstStyle/>
          <a:p>
            <a:pPr algn="ctr" defTabSz="609585"/>
            <a:r>
              <a:rPr lang="fr-FR" sz="1600" dirty="0">
                <a:solidFill>
                  <a:srgbClr val="005EB8"/>
                </a:solidFill>
                <a:latin typeface="Vinci Sans regular"/>
              </a:rPr>
              <a:t>Infrastructures</a:t>
            </a:r>
          </a:p>
          <a:p>
            <a:pPr algn="ctr" defTabSz="609585"/>
            <a:r>
              <a:rPr lang="fr-FR" sz="1600" dirty="0">
                <a:solidFill>
                  <a:srgbClr val="005EB8"/>
                </a:solidFill>
                <a:latin typeface="Vinci Sans regular"/>
              </a:rPr>
              <a:t>Télécoms </a:t>
            </a:r>
            <a:br>
              <a:rPr lang="fr-FR" sz="1600" dirty="0">
                <a:solidFill>
                  <a:srgbClr val="005EB8"/>
                </a:solidFill>
                <a:latin typeface="Vinci Sans regular"/>
              </a:rPr>
            </a:br>
            <a:endParaRPr lang="fr-FR" sz="1600" dirty="0">
              <a:solidFill>
                <a:srgbClr val="005EB8"/>
              </a:solidFill>
              <a:latin typeface="Vinci Sans regular"/>
            </a:endParaRPr>
          </a:p>
        </p:txBody>
      </p:sp>
      <p:sp>
        <p:nvSpPr>
          <p:cNvPr id="15" name="ZoneTexte 14">
            <a:extLst>
              <a:ext uri="{FF2B5EF4-FFF2-40B4-BE49-F238E27FC236}">
                <a16:creationId xmlns:a16="http://schemas.microsoft.com/office/drawing/2014/main" id="{8D134245-6BD8-4D34-B035-B57B8BF11766}"/>
              </a:ext>
            </a:extLst>
          </p:cNvPr>
          <p:cNvSpPr txBox="1"/>
          <p:nvPr/>
        </p:nvSpPr>
        <p:spPr>
          <a:xfrm>
            <a:off x="2160231" y="4197655"/>
            <a:ext cx="2374789" cy="584775"/>
          </a:xfrm>
          <a:prstGeom prst="rect">
            <a:avLst/>
          </a:prstGeom>
          <a:noFill/>
        </p:spPr>
        <p:txBody>
          <a:bodyPr wrap="square" rtlCol="0">
            <a:spAutoFit/>
          </a:bodyPr>
          <a:lstStyle/>
          <a:p>
            <a:pPr algn="ctr" defTabSz="609585"/>
            <a:r>
              <a:rPr lang="fr-FR" sz="1600" dirty="0">
                <a:solidFill>
                  <a:srgbClr val="00B1EB"/>
                </a:solidFill>
                <a:latin typeface="Vinci Sans regular"/>
              </a:rPr>
              <a:t>Cloud </a:t>
            </a:r>
          </a:p>
          <a:p>
            <a:pPr algn="ctr" defTabSz="609585"/>
            <a:r>
              <a:rPr lang="fr-FR" sz="1600" dirty="0">
                <a:solidFill>
                  <a:srgbClr val="00B1EB"/>
                </a:solidFill>
                <a:latin typeface="Vinci Sans regular"/>
              </a:rPr>
              <a:t>&amp; Data Center</a:t>
            </a:r>
          </a:p>
        </p:txBody>
      </p:sp>
      <p:sp>
        <p:nvSpPr>
          <p:cNvPr id="16" name="ZoneTexte 15">
            <a:extLst>
              <a:ext uri="{FF2B5EF4-FFF2-40B4-BE49-F238E27FC236}">
                <a16:creationId xmlns:a16="http://schemas.microsoft.com/office/drawing/2014/main" id="{DC591E63-9713-4E76-8E4A-BC3FE6047ED7}"/>
              </a:ext>
            </a:extLst>
          </p:cNvPr>
          <p:cNvSpPr txBox="1"/>
          <p:nvPr/>
        </p:nvSpPr>
        <p:spPr>
          <a:xfrm>
            <a:off x="4420129" y="4196809"/>
            <a:ext cx="1432847" cy="584775"/>
          </a:xfrm>
          <a:prstGeom prst="rect">
            <a:avLst/>
          </a:prstGeom>
          <a:noFill/>
        </p:spPr>
        <p:txBody>
          <a:bodyPr wrap="square" rtlCol="0">
            <a:spAutoFit/>
          </a:bodyPr>
          <a:lstStyle/>
          <a:p>
            <a:pPr algn="ctr" defTabSz="609585"/>
            <a:r>
              <a:rPr lang="fr-FR" sz="1600" dirty="0">
                <a:solidFill>
                  <a:srgbClr val="E6007E"/>
                </a:solidFill>
                <a:latin typeface="Vinci Sans regular"/>
              </a:rPr>
              <a:t>Réseaux d'</a:t>
            </a:r>
            <a:r>
              <a:rPr lang="fr-FR" sz="1600" dirty="0" err="1">
                <a:solidFill>
                  <a:srgbClr val="E6007E"/>
                </a:solidFill>
                <a:latin typeface="Vinci Sans regular"/>
              </a:rPr>
              <a:t>enterprises</a:t>
            </a:r>
            <a:endParaRPr lang="fr-FR" sz="1600" dirty="0">
              <a:solidFill>
                <a:srgbClr val="E6007E"/>
              </a:solidFill>
              <a:latin typeface="Vinci Sans regular"/>
            </a:endParaRPr>
          </a:p>
        </p:txBody>
      </p:sp>
      <p:sp>
        <p:nvSpPr>
          <p:cNvPr id="17" name="ZoneTexte 16">
            <a:extLst>
              <a:ext uri="{FF2B5EF4-FFF2-40B4-BE49-F238E27FC236}">
                <a16:creationId xmlns:a16="http://schemas.microsoft.com/office/drawing/2014/main" id="{27A286C7-E559-40F7-B7E7-AF9AAB2E9826}"/>
              </a:ext>
            </a:extLst>
          </p:cNvPr>
          <p:cNvSpPr txBox="1"/>
          <p:nvPr/>
        </p:nvSpPr>
        <p:spPr>
          <a:xfrm>
            <a:off x="5961706" y="4196831"/>
            <a:ext cx="1877857" cy="584775"/>
          </a:xfrm>
          <a:prstGeom prst="rect">
            <a:avLst/>
          </a:prstGeom>
          <a:noFill/>
        </p:spPr>
        <p:txBody>
          <a:bodyPr wrap="square" rtlCol="0">
            <a:spAutoFit/>
          </a:bodyPr>
          <a:lstStyle/>
          <a:p>
            <a:pPr algn="ctr" defTabSz="609585"/>
            <a:r>
              <a:rPr lang="fr-FR" sz="1600" dirty="0">
                <a:solidFill>
                  <a:srgbClr val="A20067"/>
                </a:solidFill>
                <a:latin typeface="Vinci Sans regular"/>
              </a:rPr>
              <a:t>Digital </a:t>
            </a:r>
          </a:p>
          <a:p>
            <a:pPr algn="ctr" defTabSz="609585"/>
            <a:r>
              <a:rPr lang="fr-FR" sz="1600" dirty="0">
                <a:solidFill>
                  <a:srgbClr val="A20067"/>
                </a:solidFill>
                <a:latin typeface="Vinci Sans regular"/>
              </a:rPr>
              <a:t>Workspace</a:t>
            </a:r>
          </a:p>
        </p:txBody>
      </p:sp>
      <p:sp>
        <p:nvSpPr>
          <p:cNvPr id="18" name="ZoneTexte 17">
            <a:extLst>
              <a:ext uri="{FF2B5EF4-FFF2-40B4-BE49-F238E27FC236}">
                <a16:creationId xmlns:a16="http://schemas.microsoft.com/office/drawing/2014/main" id="{9005E2A1-CBD7-4388-9501-8601571256D7}"/>
              </a:ext>
            </a:extLst>
          </p:cNvPr>
          <p:cNvSpPr txBox="1"/>
          <p:nvPr/>
        </p:nvSpPr>
        <p:spPr>
          <a:xfrm>
            <a:off x="7506463" y="4205382"/>
            <a:ext cx="2336896" cy="584775"/>
          </a:xfrm>
          <a:prstGeom prst="rect">
            <a:avLst/>
          </a:prstGeom>
          <a:noFill/>
        </p:spPr>
        <p:txBody>
          <a:bodyPr wrap="square" rtlCol="0">
            <a:spAutoFit/>
          </a:bodyPr>
          <a:lstStyle/>
          <a:p>
            <a:pPr algn="ctr" defTabSz="609585"/>
            <a:r>
              <a:rPr lang="fr-FR" sz="1600" dirty="0">
                <a:solidFill>
                  <a:srgbClr val="662483"/>
                </a:solidFill>
                <a:latin typeface="Vinci Sans regular"/>
              </a:rPr>
              <a:t>Business Applications </a:t>
            </a:r>
          </a:p>
          <a:p>
            <a:pPr algn="ctr" defTabSz="609585"/>
            <a:r>
              <a:rPr lang="fr-FR" sz="1600" dirty="0">
                <a:solidFill>
                  <a:srgbClr val="662483"/>
                </a:solidFill>
                <a:latin typeface="Vinci Sans regular"/>
              </a:rPr>
              <a:t>&amp; Data Analytics</a:t>
            </a:r>
          </a:p>
        </p:txBody>
      </p:sp>
      <p:sp>
        <p:nvSpPr>
          <p:cNvPr id="19" name="ZoneTexte 18">
            <a:extLst>
              <a:ext uri="{FF2B5EF4-FFF2-40B4-BE49-F238E27FC236}">
                <a16:creationId xmlns:a16="http://schemas.microsoft.com/office/drawing/2014/main" id="{04B7AA2E-D1BA-4337-AB8B-2488C16F3450}"/>
              </a:ext>
            </a:extLst>
          </p:cNvPr>
          <p:cNvSpPr txBox="1"/>
          <p:nvPr/>
        </p:nvSpPr>
        <p:spPr>
          <a:xfrm>
            <a:off x="9496432" y="4216286"/>
            <a:ext cx="1877857" cy="584775"/>
          </a:xfrm>
          <a:prstGeom prst="rect">
            <a:avLst/>
          </a:prstGeom>
          <a:noFill/>
        </p:spPr>
        <p:txBody>
          <a:bodyPr wrap="square" rtlCol="0">
            <a:spAutoFit/>
          </a:bodyPr>
          <a:lstStyle/>
          <a:p>
            <a:pPr algn="ctr" defTabSz="609585"/>
            <a:r>
              <a:rPr lang="fr-FR" sz="1600" dirty="0">
                <a:solidFill>
                  <a:srgbClr val="95C11F"/>
                </a:solidFill>
                <a:latin typeface="Vinci Sans regular"/>
              </a:rPr>
              <a:t>Cyber</a:t>
            </a:r>
          </a:p>
          <a:p>
            <a:pPr algn="ctr" defTabSz="609585"/>
            <a:r>
              <a:rPr lang="fr-FR" sz="1600" dirty="0">
                <a:solidFill>
                  <a:srgbClr val="95C11F"/>
                </a:solidFill>
                <a:latin typeface="Vinci Sans regular"/>
              </a:rPr>
              <a:t>Sécurité</a:t>
            </a:r>
          </a:p>
        </p:txBody>
      </p:sp>
      <p:cxnSp>
        <p:nvCxnSpPr>
          <p:cNvPr id="20" name="Connecteur droit 19">
            <a:extLst>
              <a:ext uri="{FF2B5EF4-FFF2-40B4-BE49-F238E27FC236}">
                <a16:creationId xmlns:a16="http://schemas.microsoft.com/office/drawing/2014/main" id="{0477ED17-56B5-43F1-B8BA-E7E16E0ECC3C}"/>
              </a:ext>
            </a:extLst>
          </p:cNvPr>
          <p:cNvCxnSpPr>
            <a:cxnSpLocks/>
          </p:cNvCxnSpPr>
          <p:nvPr/>
        </p:nvCxnSpPr>
        <p:spPr>
          <a:xfrm>
            <a:off x="1363765" y="4917767"/>
            <a:ext cx="41295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0248484C-3F6E-429F-8076-9D4A0DDC3154}"/>
              </a:ext>
            </a:extLst>
          </p:cNvPr>
          <p:cNvCxnSpPr>
            <a:cxnSpLocks/>
          </p:cNvCxnSpPr>
          <p:nvPr/>
        </p:nvCxnSpPr>
        <p:spPr>
          <a:xfrm>
            <a:off x="3151999" y="4921669"/>
            <a:ext cx="41295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17B318D1-607E-4E54-A686-D1D0663E4C8F}"/>
              </a:ext>
            </a:extLst>
          </p:cNvPr>
          <p:cNvCxnSpPr>
            <a:cxnSpLocks/>
          </p:cNvCxnSpPr>
          <p:nvPr/>
        </p:nvCxnSpPr>
        <p:spPr>
          <a:xfrm>
            <a:off x="4932333" y="4921669"/>
            <a:ext cx="4129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5BFB77B-8E26-41D6-8178-F5120A6376FB}"/>
              </a:ext>
            </a:extLst>
          </p:cNvPr>
          <p:cNvCxnSpPr>
            <a:cxnSpLocks/>
          </p:cNvCxnSpPr>
          <p:nvPr/>
        </p:nvCxnSpPr>
        <p:spPr>
          <a:xfrm>
            <a:off x="6681677" y="4921669"/>
            <a:ext cx="41295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63ED77D-FD7C-4206-8038-DF80926FA390}"/>
              </a:ext>
            </a:extLst>
          </p:cNvPr>
          <p:cNvCxnSpPr>
            <a:cxnSpLocks/>
          </p:cNvCxnSpPr>
          <p:nvPr/>
        </p:nvCxnSpPr>
        <p:spPr>
          <a:xfrm>
            <a:off x="8469641" y="4911068"/>
            <a:ext cx="41295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BBE50AD-8584-46B8-A73C-01DA700FE29E}"/>
              </a:ext>
            </a:extLst>
          </p:cNvPr>
          <p:cNvCxnSpPr>
            <a:cxnSpLocks/>
          </p:cNvCxnSpPr>
          <p:nvPr/>
        </p:nvCxnSpPr>
        <p:spPr>
          <a:xfrm>
            <a:off x="10240085" y="4903573"/>
            <a:ext cx="41295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5A709193-2F7F-41DB-8941-50551D20C5EA}"/>
              </a:ext>
            </a:extLst>
          </p:cNvPr>
          <p:cNvSpPr txBox="1"/>
          <p:nvPr/>
        </p:nvSpPr>
        <p:spPr>
          <a:xfrm>
            <a:off x="2582123" y="5148503"/>
            <a:ext cx="1534583" cy="861774"/>
          </a:xfrm>
          <a:prstGeom prst="rect">
            <a:avLst/>
          </a:prstGeom>
          <a:noFill/>
        </p:spPr>
        <p:txBody>
          <a:bodyPr wrap="square" rtlCol="0">
            <a:spAutoFit/>
          </a:bodyPr>
          <a:lstStyle/>
          <a:p>
            <a:pPr algn="ctr" defTabSz="609585">
              <a:lnSpc>
                <a:spcPts val="2000"/>
              </a:lnSpc>
            </a:pPr>
            <a:r>
              <a:rPr lang="fr-FR" sz="1600" dirty="0">
                <a:solidFill>
                  <a:srgbClr val="404040"/>
                </a:solidFill>
                <a:latin typeface="Vinci Sans Light" panose="02000000000000000000" pitchFamily="2" charset="0"/>
              </a:rPr>
              <a:t>Stocker</a:t>
            </a:r>
          </a:p>
          <a:p>
            <a:pPr algn="ctr" defTabSz="609585">
              <a:lnSpc>
                <a:spcPts val="2000"/>
              </a:lnSpc>
            </a:pPr>
            <a:r>
              <a:rPr lang="fr-FR" sz="1600" dirty="0">
                <a:solidFill>
                  <a:srgbClr val="404040"/>
                </a:solidFill>
                <a:latin typeface="Vinci Sans Light" panose="02000000000000000000" pitchFamily="2" charset="0"/>
              </a:rPr>
              <a:t>Acheminer</a:t>
            </a:r>
          </a:p>
          <a:p>
            <a:pPr algn="ctr" defTabSz="609585">
              <a:lnSpc>
                <a:spcPts val="2000"/>
              </a:lnSpc>
            </a:pPr>
            <a:r>
              <a:rPr lang="fr-FR" sz="1600" dirty="0">
                <a:solidFill>
                  <a:srgbClr val="404040"/>
                </a:solidFill>
                <a:latin typeface="Vinci Sans Light" panose="02000000000000000000" pitchFamily="2" charset="0"/>
              </a:rPr>
              <a:t>Gérer</a:t>
            </a:r>
          </a:p>
        </p:txBody>
      </p:sp>
      <p:sp>
        <p:nvSpPr>
          <p:cNvPr id="27" name="ZoneTexte 26">
            <a:extLst>
              <a:ext uri="{FF2B5EF4-FFF2-40B4-BE49-F238E27FC236}">
                <a16:creationId xmlns:a16="http://schemas.microsoft.com/office/drawing/2014/main" id="{2871F779-1D35-4B9C-847A-FEBEFFFC8725}"/>
              </a:ext>
            </a:extLst>
          </p:cNvPr>
          <p:cNvSpPr txBox="1"/>
          <p:nvPr/>
        </p:nvSpPr>
        <p:spPr>
          <a:xfrm>
            <a:off x="818003" y="5168795"/>
            <a:ext cx="1534583" cy="605294"/>
          </a:xfrm>
          <a:prstGeom prst="rect">
            <a:avLst/>
          </a:prstGeom>
          <a:noFill/>
        </p:spPr>
        <p:txBody>
          <a:bodyPr wrap="square" rtlCol="0">
            <a:spAutoFit/>
          </a:bodyPr>
          <a:lstStyle/>
          <a:p>
            <a:pPr algn="ctr" defTabSz="609585">
              <a:lnSpc>
                <a:spcPts val="2000"/>
              </a:lnSpc>
            </a:pPr>
            <a:r>
              <a:rPr lang="fr-FR" sz="1600" dirty="0">
                <a:solidFill>
                  <a:srgbClr val="404040"/>
                </a:solidFill>
                <a:latin typeface="Vinci Sans Light" panose="02000000000000000000" pitchFamily="2" charset="0"/>
              </a:rPr>
              <a:t>Collecter</a:t>
            </a:r>
          </a:p>
          <a:p>
            <a:pPr algn="ctr" defTabSz="609585">
              <a:lnSpc>
                <a:spcPts val="2000"/>
              </a:lnSpc>
            </a:pPr>
            <a:r>
              <a:rPr lang="fr-FR" sz="1600" dirty="0">
                <a:solidFill>
                  <a:srgbClr val="404040"/>
                </a:solidFill>
                <a:latin typeface="Vinci Sans Light" panose="02000000000000000000" pitchFamily="2" charset="0"/>
              </a:rPr>
              <a:t>Transporter</a:t>
            </a:r>
          </a:p>
        </p:txBody>
      </p:sp>
      <p:sp>
        <p:nvSpPr>
          <p:cNvPr id="28" name="ZoneTexte 27">
            <a:extLst>
              <a:ext uri="{FF2B5EF4-FFF2-40B4-BE49-F238E27FC236}">
                <a16:creationId xmlns:a16="http://schemas.microsoft.com/office/drawing/2014/main" id="{671EA521-0B35-498D-B2A8-CAB054A6D137}"/>
              </a:ext>
            </a:extLst>
          </p:cNvPr>
          <p:cNvSpPr txBox="1"/>
          <p:nvPr/>
        </p:nvSpPr>
        <p:spPr>
          <a:xfrm>
            <a:off x="4229006" y="5156253"/>
            <a:ext cx="1796477" cy="605294"/>
          </a:xfrm>
          <a:prstGeom prst="rect">
            <a:avLst/>
          </a:prstGeom>
          <a:noFill/>
        </p:spPr>
        <p:txBody>
          <a:bodyPr wrap="square" rtlCol="0">
            <a:spAutoFit/>
          </a:bodyPr>
          <a:lstStyle/>
          <a:p>
            <a:pPr algn="ctr" defTabSz="609585">
              <a:lnSpc>
                <a:spcPts val="2000"/>
              </a:lnSpc>
            </a:pPr>
            <a:r>
              <a:rPr lang="fr-FR" sz="1600" dirty="0">
                <a:solidFill>
                  <a:srgbClr val="404040"/>
                </a:solidFill>
                <a:latin typeface="Vinci Sans Light" panose="02000000000000000000" pitchFamily="2" charset="0"/>
              </a:rPr>
              <a:t>Distribuer</a:t>
            </a:r>
          </a:p>
          <a:p>
            <a:pPr algn="ctr" defTabSz="609585">
              <a:lnSpc>
                <a:spcPts val="2000"/>
              </a:lnSpc>
            </a:pPr>
            <a:r>
              <a:rPr lang="fr-FR" sz="1600" dirty="0">
                <a:solidFill>
                  <a:srgbClr val="404040"/>
                </a:solidFill>
                <a:latin typeface="Vinci Sans Light" panose="02000000000000000000" pitchFamily="2" charset="0"/>
              </a:rPr>
              <a:t>Rendre accessible</a:t>
            </a:r>
          </a:p>
        </p:txBody>
      </p:sp>
      <p:sp>
        <p:nvSpPr>
          <p:cNvPr id="29" name="ZoneTexte 28">
            <a:extLst>
              <a:ext uri="{FF2B5EF4-FFF2-40B4-BE49-F238E27FC236}">
                <a16:creationId xmlns:a16="http://schemas.microsoft.com/office/drawing/2014/main" id="{27F20505-7BF8-423C-A29B-B9F9795BC334}"/>
              </a:ext>
            </a:extLst>
          </p:cNvPr>
          <p:cNvSpPr txBox="1"/>
          <p:nvPr/>
        </p:nvSpPr>
        <p:spPr>
          <a:xfrm>
            <a:off x="6135931" y="5156253"/>
            <a:ext cx="1534583" cy="605294"/>
          </a:xfrm>
          <a:prstGeom prst="rect">
            <a:avLst/>
          </a:prstGeom>
          <a:noFill/>
        </p:spPr>
        <p:txBody>
          <a:bodyPr wrap="square" rtlCol="0">
            <a:spAutoFit/>
          </a:bodyPr>
          <a:lstStyle/>
          <a:p>
            <a:pPr algn="ctr" defTabSz="609585">
              <a:lnSpc>
                <a:spcPts val="2000"/>
              </a:lnSpc>
            </a:pPr>
            <a:r>
              <a:rPr lang="fr-FR" sz="1600" dirty="0">
                <a:solidFill>
                  <a:srgbClr val="404040"/>
                </a:solidFill>
                <a:latin typeface="Vinci Sans Light" panose="02000000000000000000" pitchFamily="2" charset="0"/>
              </a:rPr>
              <a:t>Communiquer</a:t>
            </a:r>
          </a:p>
          <a:p>
            <a:pPr algn="ctr" defTabSz="609585">
              <a:lnSpc>
                <a:spcPts val="2000"/>
              </a:lnSpc>
            </a:pPr>
            <a:r>
              <a:rPr lang="fr-FR" sz="1600" dirty="0">
                <a:solidFill>
                  <a:srgbClr val="404040"/>
                </a:solidFill>
                <a:latin typeface="Vinci Sans Light" panose="02000000000000000000" pitchFamily="2" charset="0"/>
              </a:rPr>
              <a:t>Collaborer</a:t>
            </a:r>
          </a:p>
        </p:txBody>
      </p:sp>
      <p:sp>
        <p:nvSpPr>
          <p:cNvPr id="30" name="ZoneTexte 29">
            <a:extLst>
              <a:ext uri="{FF2B5EF4-FFF2-40B4-BE49-F238E27FC236}">
                <a16:creationId xmlns:a16="http://schemas.microsoft.com/office/drawing/2014/main" id="{312C8850-D74F-4DF6-AFE2-AF0DB291D381}"/>
              </a:ext>
            </a:extLst>
          </p:cNvPr>
          <p:cNvSpPr txBox="1"/>
          <p:nvPr/>
        </p:nvSpPr>
        <p:spPr>
          <a:xfrm>
            <a:off x="7929875" y="5168795"/>
            <a:ext cx="1534583" cy="861774"/>
          </a:xfrm>
          <a:prstGeom prst="rect">
            <a:avLst/>
          </a:prstGeom>
          <a:noFill/>
        </p:spPr>
        <p:txBody>
          <a:bodyPr wrap="square" rtlCol="0">
            <a:spAutoFit/>
          </a:bodyPr>
          <a:lstStyle/>
          <a:p>
            <a:pPr algn="ctr" defTabSz="609585">
              <a:lnSpc>
                <a:spcPts val="2000"/>
              </a:lnSpc>
            </a:pPr>
            <a:r>
              <a:rPr lang="fr-FR" sz="1600" dirty="0">
                <a:solidFill>
                  <a:srgbClr val="404040"/>
                </a:solidFill>
                <a:latin typeface="Vinci Sans Light" panose="02000000000000000000" pitchFamily="2" charset="0"/>
              </a:rPr>
              <a:t>Organiser</a:t>
            </a:r>
          </a:p>
          <a:p>
            <a:pPr algn="ctr" defTabSz="609585">
              <a:lnSpc>
                <a:spcPts val="2000"/>
              </a:lnSpc>
            </a:pPr>
            <a:r>
              <a:rPr lang="fr-FR" sz="1600" dirty="0">
                <a:solidFill>
                  <a:srgbClr val="404040"/>
                </a:solidFill>
                <a:latin typeface="Vinci Sans Light" panose="02000000000000000000" pitchFamily="2" charset="0"/>
              </a:rPr>
              <a:t>Analyser</a:t>
            </a:r>
          </a:p>
          <a:p>
            <a:pPr algn="ctr" defTabSz="609585">
              <a:lnSpc>
                <a:spcPts val="2000"/>
              </a:lnSpc>
            </a:pPr>
            <a:r>
              <a:rPr lang="fr-FR" sz="1600" dirty="0">
                <a:solidFill>
                  <a:srgbClr val="404040"/>
                </a:solidFill>
                <a:latin typeface="Vinci Sans Light" panose="02000000000000000000" pitchFamily="2" charset="0"/>
              </a:rPr>
              <a:t>Prédire</a:t>
            </a:r>
          </a:p>
        </p:txBody>
      </p:sp>
      <p:sp>
        <p:nvSpPr>
          <p:cNvPr id="31" name="ZoneTexte 30">
            <a:extLst>
              <a:ext uri="{FF2B5EF4-FFF2-40B4-BE49-F238E27FC236}">
                <a16:creationId xmlns:a16="http://schemas.microsoft.com/office/drawing/2014/main" id="{F07FDF1E-4771-4AFE-AA5C-C41D4B8DE5FC}"/>
              </a:ext>
            </a:extLst>
          </p:cNvPr>
          <p:cNvSpPr txBox="1"/>
          <p:nvPr/>
        </p:nvSpPr>
        <p:spPr>
          <a:xfrm>
            <a:off x="9685358" y="5168795"/>
            <a:ext cx="1534583" cy="861774"/>
          </a:xfrm>
          <a:prstGeom prst="rect">
            <a:avLst/>
          </a:prstGeom>
          <a:noFill/>
        </p:spPr>
        <p:txBody>
          <a:bodyPr wrap="square" rtlCol="0">
            <a:spAutoFit/>
          </a:bodyPr>
          <a:lstStyle/>
          <a:p>
            <a:pPr algn="ctr" defTabSz="609585">
              <a:lnSpc>
                <a:spcPts val="2000"/>
              </a:lnSpc>
            </a:pPr>
            <a:r>
              <a:rPr lang="fr-FR" sz="1600" dirty="0">
                <a:solidFill>
                  <a:srgbClr val="404040"/>
                </a:solidFill>
                <a:latin typeface="Vinci Sans Light" panose="02000000000000000000" pitchFamily="2" charset="0"/>
              </a:rPr>
              <a:t>Sécuriser</a:t>
            </a:r>
          </a:p>
          <a:p>
            <a:pPr algn="ctr" defTabSz="609585">
              <a:lnSpc>
                <a:spcPts val="2000"/>
              </a:lnSpc>
            </a:pPr>
            <a:r>
              <a:rPr lang="fr-FR" sz="1600" dirty="0">
                <a:solidFill>
                  <a:srgbClr val="404040"/>
                </a:solidFill>
                <a:latin typeface="Vinci Sans Light" panose="02000000000000000000" pitchFamily="2" charset="0"/>
              </a:rPr>
              <a:t>Défendre</a:t>
            </a:r>
          </a:p>
          <a:p>
            <a:pPr algn="ctr" defTabSz="609585">
              <a:lnSpc>
                <a:spcPts val="2000"/>
              </a:lnSpc>
            </a:pPr>
            <a:r>
              <a:rPr lang="fr-FR" sz="1600" dirty="0">
                <a:solidFill>
                  <a:srgbClr val="404040"/>
                </a:solidFill>
                <a:latin typeface="Vinci Sans Light" panose="02000000000000000000" pitchFamily="2" charset="0"/>
              </a:rPr>
              <a:t>Protéger</a:t>
            </a:r>
          </a:p>
        </p:txBody>
      </p:sp>
      <p:pic>
        <p:nvPicPr>
          <p:cNvPr id="33" name="Graphique 32">
            <a:extLst>
              <a:ext uri="{FF2B5EF4-FFF2-40B4-BE49-F238E27FC236}">
                <a16:creationId xmlns:a16="http://schemas.microsoft.com/office/drawing/2014/main" id="{3EE814B9-0A46-4A73-8078-612C7E9C4E7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069601" y="2962160"/>
            <a:ext cx="635000" cy="635000"/>
          </a:xfrm>
          <a:prstGeom prst="rect">
            <a:avLst/>
          </a:prstGeom>
        </p:spPr>
      </p:pic>
      <p:pic>
        <p:nvPicPr>
          <p:cNvPr id="34" name="Graphique 33">
            <a:extLst>
              <a:ext uri="{FF2B5EF4-FFF2-40B4-BE49-F238E27FC236}">
                <a16:creationId xmlns:a16="http://schemas.microsoft.com/office/drawing/2014/main" id="{FD37FCCB-BC86-4A0B-A28F-8D0FA9991E8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41605" y="2978056"/>
            <a:ext cx="635000" cy="635000"/>
          </a:xfrm>
          <a:prstGeom prst="rect">
            <a:avLst/>
          </a:prstGeom>
        </p:spPr>
      </p:pic>
      <p:pic>
        <p:nvPicPr>
          <p:cNvPr id="35" name="Graphique 34">
            <a:extLst>
              <a:ext uri="{FF2B5EF4-FFF2-40B4-BE49-F238E27FC236}">
                <a16:creationId xmlns:a16="http://schemas.microsoft.com/office/drawing/2014/main" id="{11C2B6B0-89F9-4E70-BE7F-6D32012A754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445721" y="2978056"/>
            <a:ext cx="635000" cy="635000"/>
          </a:xfrm>
          <a:prstGeom prst="rect">
            <a:avLst/>
          </a:prstGeom>
        </p:spPr>
      </p:pic>
      <p:pic>
        <p:nvPicPr>
          <p:cNvPr id="36" name="Graphique 35">
            <a:extLst>
              <a:ext uri="{FF2B5EF4-FFF2-40B4-BE49-F238E27FC236}">
                <a16:creationId xmlns:a16="http://schemas.microsoft.com/office/drawing/2014/main" id="{DF903A32-FA89-4897-BBEB-E04CA22A08C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722940" y="2962160"/>
            <a:ext cx="635000" cy="635000"/>
          </a:xfrm>
          <a:prstGeom prst="rect">
            <a:avLst/>
          </a:prstGeom>
        </p:spPr>
      </p:pic>
      <p:pic>
        <p:nvPicPr>
          <p:cNvPr id="4" name="Graphique 3">
            <a:extLst>
              <a:ext uri="{FF2B5EF4-FFF2-40B4-BE49-F238E27FC236}">
                <a16:creationId xmlns:a16="http://schemas.microsoft.com/office/drawing/2014/main" id="{EB246420-AD09-49EB-88D3-210F1B60A3D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87728" y="2978056"/>
            <a:ext cx="635000" cy="635000"/>
          </a:xfrm>
          <a:prstGeom prst="rect">
            <a:avLst/>
          </a:prstGeom>
        </p:spPr>
      </p:pic>
      <p:pic>
        <p:nvPicPr>
          <p:cNvPr id="6" name="Graphique 5">
            <a:extLst>
              <a:ext uri="{FF2B5EF4-FFF2-40B4-BE49-F238E27FC236}">
                <a16:creationId xmlns:a16="http://schemas.microsoft.com/office/drawing/2014/main" id="{E20991E0-0B29-4FA0-9F8D-5175BC459AC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456759" y="2978056"/>
            <a:ext cx="635000" cy="635000"/>
          </a:xfrm>
          <a:prstGeom prst="rect">
            <a:avLst/>
          </a:prstGeom>
        </p:spPr>
      </p:pic>
      <p:cxnSp>
        <p:nvCxnSpPr>
          <p:cNvPr id="72" name="Connecteur droit avec flèche 71">
            <a:extLst>
              <a:ext uri="{FF2B5EF4-FFF2-40B4-BE49-F238E27FC236}">
                <a16:creationId xmlns:a16="http://schemas.microsoft.com/office/drawing/2014/main" id="{2AC6A59B-D362-438A-9078-A3FD4E6A4705}"/>
              </a:ext>
            </a:extLst>
          </p:cNvPr>
          <p:cNvCxnSpPr/>
          <p:nvPr/>
        </p:nvCxnSpPr>
        <p:spPr>
          <a:xfrm>
            <a:off x="2326675" y="3288365"/>
            <a:ext cx="233237" cy="0"/>
          </a:xfrm>
          <a:prstGeom prst="straightConnector1">
            <a:avLst/>
          </a:prstGeom>
          <a:ln>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83BE2C80-252E-4CF8-93D0-4A77596CDC1C}"/>
              </a:ext>
            </a:extLst>
          </p:cNvPr>
          <p:cNvCxnSpPr/>
          <p:nvPr/>
        </p:nvCxnSpPr>
        <p:spPr>
          <a:xfrm>
            <a:off x="4091295" y="3286980"/>
            <a:ext cx="233237" cy="0"/>
          </a:xfrm>
          <a:prstGeom prst="straightConnector1">
            <a:avLst/>
          </a:prstGeom>
          <a:ln>
            <a:solidFill>
              <a:srgbClr val="00B1EB"/>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13633EA7-A2AD-4416-8597-F16A9EF1B768}"/>
              </a:ext>
            </a:extLst>
          </p:cNvPr>
          <p:cNvCxnSpPr/>
          <p:nvPr/>
        </p:nvCxnSpPr>
        <p:spPr>
          <a:xfrm>
            <a:off x="5876020" y="3286980"/>
            <a:ext cx="233237" cy="0"/>
          </a:xfrm>
          <a:prstGeom prst="straightConnector1">
            <a:avLst/>
          </a:prstGeom>
          <a:ln>
            <a:solidFill>
              <a:schemeClr val="bg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159A2F89-AEA9-4DDC-879C-809DB269DAA2}"/>
              </a:ext>
            </a:extLst>
          </p:cNvPr>
          <p:cNvCxnSpPr/>
          <p:nvPr/>
        </p:nvCxnSpPr>
        <p:spPr>
          <a:xfrm>
            <a:off x="7620255" y="3288365"/>
            <a:ext cx="233237" cy="0"/>
          </a:xfrm>
          <a:prstGeom prst="straightConnector1">
            <a:avLst/>
          </a:prstGeom>
          <a:ln>
            <a:solidFill>
              <a:srgbClr val="A20067"/>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4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llipse 49">
            <a:extLst>
              <a:ext uri="{FF2B5EF4-FFF2-40B4-BE49-F238E27FC236}">
                <a16:creationId xmlns:a16="http://schemas.microsoft.com/office/drawing/2014/main" id="{7C116727-A559-4C5C-9CB9-F285FC4229E9}"/>
              </a:ext>
            </a:extLst>
          </p:cNvPr>
          <p:cNvSpPr/>
          <p:nvPr/>
        </p:nvSpPr>
        <p:spPr>
          <a:xfrm>
            <a:off x="1143722" y="1713390"/>
            <a:ext cx="2033456" cy="171561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du texte 37">
            <a:extLst>
              <a:ext uri="{FF2B5EF4-FFF2-40B4-BE49-F238E27FC236}">
                <a16:creationId xmlns:a16="http://schemas.microsoft.com/office/drawing/2014/main" id="{AD24E2A8-82A6-494E-B11D-860D07012DCB}"/>
              </a:ext>
            </a:extLst>
          </p:cNvPr>
          <p:cNvSpPr>
            <a:spLocks noGrp="1"/>
          </p:cNvSpPr>
          <p:nvPr>
            <p:ph type="body" sz="quarter" idx="14"/>
          </p:nvPr>
        </p:nvSpPr>
        <p:spPr/>
        <p:txBody>
          <a:bodyPr/>
          <a:lstStyle/>
          <a:p>
            <a:r>
              <a:rPr lang="fr-FR" dirty="0"/>
              <a:t>Présentation </a:t>
            </a:r>
            <a:r>
              <a:rPr lang="fr-FR" dirty="0" err="1"/>
              <a:t>d’axians</a:t>
            </a:r>
            <a:endParaRPr lang="fr-FR" dirty="0"/>
          </a:p>
          <a:p>
            <a:endParaRPr lang="fr-FR" dirty="0"/>
          </a:p>
          <a:p>
            <a:endParaRPr lang="fr-FR" dirty="0"/>
          </a:p>
        </p:txBody>
      </p:sp>
      <p:sp>
        <p:nvSpPr>
          <p:cNvPr id="2" name="Espace réservé du texte 1">
            <a:extLst>
              <a:ext uri="{FF2B5EF4-FFF2-40B4-BE49-F238E27FC236}">
                <a16:creationId xmlns:a16="http://schemas.microsoft.com/office/drawing/2014/main" id="{4B0EA84E-990C-4A23-8B66-EB8EA32BCE44}"/>
              </a:ext>
            </a:extLst>
          </p:cNvPr>
          <p:cNvSpPr>
            <a:spLocks noGrp="1"/>
          </p:cNvSpPr>
          <p:nvPr>
            <p:ph type="body" sz="quarter" idx="10"/>
          </p:nvPr>
        </p:nvSpPr>
        <p:spPr/>
        <p:txBody>
          <a:bodyPr/>
          <a:lstStyle/>
          <a:p>
            <a:r>
              <a:rPr lang="fr-FR" dirty="0"/>
              <a:t>Des solutions pour chaque secteur d’activité</a:t>
            </a:r>
          </a:p>
        </p:txBody>
      </p:sp>
      <p:sp>
        <p:nvSpPr>
          <p:cNvPr id="4" name="ZoneTexte 3">
            <a:extLst>
              <a:ext uri="{FF2B5EF4-FFF2-40B4-BE49-F238E27FC236}">
                <a16:creationId xmlns:a16="http://schemas.microsoft.com/office/drawing/2014/main" id="{B247E0F6-3FE8-4789-B50F-1EB97C8B02AC}"/>
              </a:ext>
            </a:extLst>
          </p:cNvPr>
          <p:cNvSpPr txBox="1"/>
          <p:nvPr/>
        </p:nvSpPr>
        <p:spPr>
          <a:xfrm>
            <a:off x="1038496" y="2717071"/>
            <a:ext cx="2148115" cy="338554"/>
          </a:xfrm>
          <a:prstGeom prst="rect">
            <a:avLst/>
          </a:prstGeom>
          <a:noFill/>
        </p:spPr>
        <p:txBody>
          <a:bodyPr wrap="square" rtlCol="0">
            <a:spAutoFit/>
          </a:bodyPr>
          <a:lstStyle/>
          <a:p>
            <a:pPr algn="ctr" defTabSz="609585"/>
            <a:r>
              <a:rPr lang="fr-FR" sz="1600" dirty="0" err="1">
                <a:solidFill>
                  <a:srgbClr val="005EB8"/>
                </a:solidFill>
                <a:latin typeface="Vinci Sans Medium" panose="02000000000000000000" pitchFamily="2" charset="0"/>
              </a:rPr>
              <a:t>Industry</a:t>
            </a:r>
            <a:endParaRPr lang="fr-FR" sz="1600" dirty="0">
              <a:solidFill>
                <a:srgbClr val="005EB8"/>
              </a:solidFill>
              <a:latin typeface="Vinci Sans Medium" panose="02000000000000000000" pitchFamily="2" charset="0"/>
            </a:endParaRPr>
          </a:p>
        </p:txBody>
      </p:sp>
      <p:sp>
        <p:nvSpPr>
          <p:cNvPr id="5" name="ZoneTexte 4">
            <a:extLst>
              <a:ext uri="{FF2B5EF4-FFF2-40B4-BE49-F238E27FC236}">
                <a16:creationId xmlns:a16="http://schemas.microsoft.com/office/drawing/2014/main" id="{02D02AA6-3CCB-4E22-B835-DC11E98C4DBD}"/>
              </a:ext>
            </a:extLst>
          </p:cNvPr>
          <p:cNvSpPr txBox="1"/>
          <p:nvPr/>
        </p:nvSpPr>
        <p:spPr>
          <a:xfrm>
            <a:off x="3454953" y="2717071"/>
            <a:ext cx="2148115" cy="338554"/>
          </a:xfrm>
          <a:prstGeom prst="rect">
            <a:avLst/>
          </a:prstGeom>
          <a:noFill/>
        </p:spPr>
        <p:txBody>
          <a:bodyPr wrap="square" rtlCol="0">
            <a:spAutoFit/>
          </a:bodyPr>
          <a:lstStyle/>
          <a:p>
            <a:pPr algn="ctr" defTabSz="609585"/>
            <a:r>
              <a:rPr lang="fr-FR" sz="1600" dirty="0">
                <a:solidFill>
                  <a:srgbClr val="005EB8"/>
                </a:solidFill>
                <a:latin typeface="Vinci Sans Medium" panose="02000000000000000000" pitchFamily="2" charset="0"/>
              </a:rPr>
              <a:t>Utilities</a:t>
            </a:r>
          </a:p>
        </p:txBody>
      </p:sp>
      <p:sp>
        <p:nvSpPr>
          <p:cNvPr id="6" name="ZoneTexte 5">
            <a:extLst>
              <a:ext uri="{FF2B5EF4-FFF2-40B4-BE49-F238E27FC236}">
                <a16:creationId xmlns:a16="http://schemas.microsoft.com/office/drawing/2014/main" id="{3298128D-9978-4E5D-8AC4-F731682B7022}"/>
              </a:ext>
            </a:extLst>
          </p:cNvPr>
          <p:cNvSpPr txBox="1"/>
          <p:nvPr/>
        </p:nvSpPr>
        <p:spPr>
          <a:xfrm>
            <a:off x="5871411" y="2717071"/>
            <a:ext cx="2148115" cy="630942"/>
          </a:xfrm>
          <a:prstGeom prst="rect">
            <a:avLst/>
          </a:prstGeom>
          <a:noFill/>
        </p:spPr>
        <p:txBody>
          <a:bodyPr wrap="square" rtlCol="0">
            <a:spAutoFit/>
          </a:bodyPr>
          <a:lstStyle/>
          <a:p>
            <a:pPr algn="ctr" defTabSz="609585">
              <a:lnSpc>
                <a:spcPts val="2133"/>
              </a:lnSpc>
            </a:pPr>
            <a:r>
              <a:rPr lang="fr-FR" sz="1600" dirty="0">
                <a:solidFill>
                  <a:srgbClr val="005EB8"/>
                </a:solidFill>
                <a:latin typeface="Vinci Sans Medium" panose="02000000000000000000" pitchFamily="2" charset="0"/>
              </a:rPr>
              <a:t>Transportation</a:t>
            </a:r>
          </a:p>
          <a:p>
            <a:pPr algn="ctr" defTabSz="609585">
              <a:lnSpc>
                <a:spcPts val="2133"/>
              </a:lnSpc>
            </a:pPr>
            <a:r>
              <a:rPr lang="fr-FR" sz="1600" dirty="0">
                <a:solidFill>
                  <a:srgbClr val="005EB8"/>
                </a:solidFill>
                <a:latin typeface="Vinci Sans Medium" panose="02000000000000000000" pitchFamily="2" charset="0"/>
              </a:rPr>
              <a:t>Infrastructures</a:t>
            </a:r>
          </a:p>
        </p:txBody>
      </p:sp>
      <p:sp>
        <p:nvSpPr>
          <p:cNvPr id="7" name="ZoneTexte 6">
            <a:extLst>
              <a:ext uri="{FF2B5EF4-FFF2-40B4-BE49-F238E27FC236}">
                <a16:creationId xmlns:a16="http://schemas.microsoft.com/office/drawing/2014/main" id="{897EB610-A968-4139-AE66-A60F074C8B82}"/>
              </a:ext>
            </a:extLst>
          </p:cNvPr>
          <p:cNvSpPr txBox="1"/>
          <p:nvPr/>
        </p:nvSpPr>
        <p:spPr>
          <a:xfrm>
            <a:off x="8287868" y="2717071"/>
            <a:ext cx="2148115" cy="630942"/>
          </a:xfrm>
          <a:prstGeom prst="rect">
            <a:avLst/>
          </a:prstGeom>
          <a:noFill/>
        </p:spPr>
        <p:txBody>
          <a:bodyPr wrap="square" rtlCol="0">
            <a:spAutoFit/>
          </a:bodyPr>
          <a:lstStyle/>
          <a:p>
            <a:pPr algn="ctr" defTabSz="609585">
              <a:lnSpc>
                <a:spcPts val="2133"/>
              </a:lnSpc>
            </a:pPr>
            <a:r>
              <a:rPr lang="fr-FR" sz="1600" dirty="0">
                <a:solidFill>
                  <a:srgbClr val="005EB8"/>
                </a:solidFill>
                <a:latin typeface="Vinci Sans Medium" panose="02000000000000000000" pitchFamily="2" charset="0"/>
              </a:rPr>
              <a:t>Carriers and </a:t>
            </a:r>
            <a:br>
              <a:rPr lang="fr-FR" sz="1600" dirty="0">
                <a:solidFill>
                  <a:srgbClr val="005EB8"/>
                </a:solidFill>
                <a:latin typeface="Vinci Sans Medium" panose="02000000000000000000" pitchFamily="2" charset="0"/>
              </a:rPr>
            </a:br>
            <a:r>
              <a:rPr lang="fr-FR" sz="1600" dirty="0">
                <a:solidFill>
                  <a:srgbClr val="005EB8"/>
                </a:solidFill>
                <a:latin typeface="Vinci Sans Medium" panose="02000000000000000000" pitchFamily="2" charset="0"/>
              </a:rPr>
              <a:t>service providers</a:t>
            </a:r>
          </a:p>
        </p:txBody>
      </p:sp>
      <p:sp>
        <p:nvSpPr>
          <p:cNvPr id="8" name="ZoneTexte 7">
            <a:extLst>
              <a:ext uri="{FF2B5EF4-FFF2-40B4-BE49-F238E27FC236}">
                <a16:creationId xmlns:a16="http://schemas.microsoft.com/office/drawing/2014/main" id="{33BB9EB9-6485-4F01-83EA-DC44AA4448F9}"/>
              </a:ext>
            </a:extLst>
          </p:cNvPr>
          <p:cNvSpPr txBox="1"/>
          <p:nvPr/>
        </p:nvSpPr>
        <p:spPr>
          <a:xfrm>
            <a:off x="1038496" y="4327117"/>
            <a:ext cx="2148115" cy="630942"/>
          </a:xfrm>
          <a:prstGeom prst="rect">
            <a:avLst/>
          </a:prstGeom>
          <a:noFill/>
        </p:spPr>
        <p:txBody>
          <a:bodyPr wrap="square" rtlCol="0">
            <a:spAutoFit/>
          </a:bodyPr>
          <a:lstStyle/>
          <a:p>
            <a:pPr algn="ctr" defTabSz="609585">
              <a:lnSpc>
                <a:spcPts val="2133"/>
              </a:lnSpc>
            </a:pPr>
            <a:r>
              <a:rPr lang="fr-FR" sz="1600" dirty="0" err="1">
                <a:solidFill>
                  <a:srgbClr val="005EB8"/>
                </a:solidFill>
                <a:latin typeface="Vinci Sans Medium" panose="02000000000000000000" pitchFamily="2" charset="0"/>
              </a:rPr>
              <a:t>Government</a:t>
            </a:r>
            <a:r>
              <a:rPr lang="fr-FR" sz="1600" dirty="0">
                <a:solidFill>
                  <a:srgbClr val="005EB8"/>
                </a:solidFill>
                <a:latin typeface="Vinci Sans Medium" panose="02000000000000000000" pitchFamily="2" charset="0"/>
              </a:rPr>
              <a:t> </a:t>
            </a:r>
            <a:r>
              <a:rPr lang="fr-FR" sz="1600" dirty="0" err="1">
                <a:solidFill>
                  <a:srgbClr val="005EB8"/>
                </a:solidFill>
                <a:latin typeface="Vinci Sans Medium" panose="02000000000000000000" pitchFamily="2" charset="0"/>
              </a:rPr>
              <a:t>agencies</a:t>
            </a:r>
            <a:r>
              <a:rPr lang="fr-FR" sz="1600" dirty="0">
                <a:solidFill>
                  <a:srgbClr val="005EB8"/>
                </a:solidFill>
                <a:latin typeface="Vinci Sans Medium" panose="02000000000000000000" pitchFamily="2" charset="0"/>
              </a:rPr>
              <a:t> &amp; local </a:t>
            </a:r>
            <a:r>
              <a:rPr lang="fr-FR" sz="1600" dirty="0" err="1">
                <a:solidFill>
                  <a:srgbClr val="005EB8"/>
                </a:solidFill>
                <a:latin typeface="Vinci Sans Medium" panose="02000000000000000000" pitchFamily="2" charset="0"/>
              </a:rPr>
              <a:t>authorities</a:t>
            </a:r>
            <a:endParaRPr lang="fr-FR" sz="1600" dirty="0">
              <a:solidFill>
                <a:srgbClr val="005EB8"/>
              </a:solidFill>
              <a:latin typeface="Vinci Sans Medium" panose="02000000000000000000" pitchFamily="2" charset="0"/>
            </a:endParaRPr>
          </a:p>
        </p:txBody>
      </p:sp>
      <p:sp>
        <p:nvSpPr>
          <p:cNvPr id="9" name="ZoneTexte 8">
            <a:extLst>
              <a:ext uri="{FF2B5EF4-FFF2-40B4-BE49-F238E27FC236}">
                <a16:creationId xmlns:a16="http://schemas.microsoft.com/office/drawing/2014/main" id="{6FE0E7C8-38DE-46D7-8F1C-6E37A991683D}"/>
              </a:ext>
            </a:extLst>
          </p:cNvPr>
          <p:cNvSpPr txBox="1"/>
          <p:nvPr/>
        </p:nvSpPr>
        <p:spPr>
          <a:xfrm>
            <a:off x="3454953" y="4323455"/>
            <a:ext cx="2148115" cy="630942"/>
          </a:xfrm>
          <a:prstGeom prst="rect">
            <a:avLst/>
          </a:prstGeom>
          <a:noFill/>
        </p:spPr>
        <p:txBody>
          <a:bodyPr wrap="square" rtlCol="0">
            <a:spAutoFit/>
          </a:bodyPr>
          <a:lstStyle/>
          <a:p>
            <a:pPr algn="ctr" defTabSz="609585">
              <a:lnSpc>
                <a:spcPts val="2133"/>
              </a:lnSpc>
            </a:pPr>
            <a:r>
              <a:rPr lang="fr-FR" sz="1600" dirty="0">
                <a:solidFill>
                  <a:srgbClr val="005EB8"/>
                </a:solidFill>
                <a:latin typeface="Vinci Sans Medium" panose="02000000000000000000" pitchFamily="2" charset="0"/>
              </a:rPr>
              <a:t>Banking &amp; </a:t>
            </a:r>
            <a:br>
              <a:rPr lang="fr-FR" sz="1600" dirty="0">
                <a:solidFill>
                  <a:srgbClr val="005EB8"/>
                </a:solidFill>
                <a:latin typeface="Vinci Sans Medium" panose="02000000000000000000" pitchFamily="2" charset="0"/>
              </a:rPr>
            </a:br>
            <a:r>
              <a:rPr lang="fr-FR" sz="1600" dirty="0" err="1">
                <a:solidFill>
                  <a:srgbClr val="005EB8"/>
                </a:solidFill>
                <a:latin typeface="Vinci Sans Medium" panose="02000000000000000000" pitchFamily="2" charset="0"/>
              </a:rPr>
              <a:t>insurance</a:t>
            </a:r>
            <a:endParaRPr lang="fr-FR" sz="1600" dirty="0">
              <a:solidFill>
                <a:srgbClr val="005EB8"/>
              </a:solidFill>
              <a:latin typeface="Vinci Sans Medium" panose="02000000000000000000" pitchFamily="2" charset="0"/>
            </a:endParaRPr>
          </a:p>
        </p:txBody>
      </p:sp>
      <p:sp>
        <p:nvSpPr>
          <p:cNvPr id="10" name="ZoneTexte 9">
            <a:extLst>
              <a:ext uri="{FF2B5EF4-FFF2-40B4-BE49-F238E27FC236}">
                <a16:creationId xmlns:a16="http://schemas.microsoft.com/office/drawing/2014/main" id="{B0383873-5CC4-4BB4-8577-509318756460}"/>
              </a:ext>
            </a:extLst>
          </p:cNvPr>
          <p:cNvSpPr txBox="1"/>
          <p:nvPr/>
        </p:nvSpPr>
        <p:spPr>
          <a:xfrm>
            <a:off x="5871411" y="4338915"/>
            <a:ext cx="2148115" cy="630942"/>
          </a:xfrm>
          <a:prstGeom prst="rect">
            <a:avLst/>
          </a:prstGeom>
          <a:noFill/>
        </p:spPr>
        <p:txBody>
          <a:bodyPr wrap="square" rtlCol="0">
            <a:spAutoFit/>
          </a:bodyPr>
          <a:lstStyle/>
          <a:p>
            <a:pPr algn="ctr" defTabSz="609585">
              <a:lnSpc>
                <a:spcPts val="2133"/>
              </a:lnSpc>
            </a:pPr>
            <a:r>
              <a:rPr lang="fr-FR" sz="1600" dirty="0">
                <a:solidFill>
                  <a:srgbClr val="005EB8"/>
                </a:solidFill>
                <a:latin typeface="Vinci Sans Medium" panose="02000000000000000000" pitchFamily="2" charset="0"/>
              </a:rPr>
              <a:t>Education </a:t>
            </a:r>
            <a:br>
              <a:rPr lang="fr-FR" sz="1600" dirty="0">
                <a:solidFill>
                  <a:srgbClr val="005EB8"/>
                </a:solidFill>
                <a:latin typeface="Vinci Sans Medium" panose="02000000000000000000" pitchFamily="2" charset="0"/>
              </a:rPr>
            </a:br>
            <a:r>
              <a:rPr lang="fr-FR" sz="1600" dirty="0">
                <a:solidFill>
                  <a:srgbClr val="005EB8"/>
                </a:solidFill>
                <a:latin typeface="Vinci Sans Medium" panose="02000000000000000000" pitchFamily="2" charset="0"/>
              </a:rPr>
              <a:t>&amp; </a:t>
            </a:r>
            <a:r>
              <a:rPr lang="fr-FR" sz="1600" dirty="0" err="1">
                <a:solidFill>
                  <a:srgbClr val="005EB8"/>
                </a:solidFill>
                <a:latin typeface="Vinci Sans Medium" panose="02000000000000000000" pitchFamily="2" charset="0"/>
              </a:rPr>
              <a:t>research</a:t>
            </a:r>
            <a:endParaRPr lang="fr-FR" sz="1600" dirty="0">
              <a:solidFill>
                <a:srgbClr val="005EB8"/>
              </a:solidFill>
              <a:latin typeface="Vinci Sans Medium" panose="02000000000000000000" pitchFamily="2" charset="0"/>
            </a:endParaRPr>
          </a:p>
        </p:txBody>
      </p:sp>
      <p:sp>
        <p:nvSpPr>
          <p:cNvPr id="11" name="ZoneTexte 10">
            <a:extLst>
              <a:ext uri="{FF2B5EF4-FFF2-40B4-BE49-F238E27FC236}">
                <a16:creationId xmlns:a16="http://schemas.microsoft.com/office/drawing/2014/main" id="{E00054FE-CA63-4E52-873F-B9C8A95003AC}"/>
              </a:ext>
            </a:extLst>
          </p:cNvPr>
          <p:cNvSpPr txBox="1"/>
          <p:nvPr/>
        </p:nvSpPr>
        <p:spPr>
          <a:xfrm>
            <a:off x="8287868" y="4329280"/>
            <a:ext cx="2148115" cy="338554"/>
          </a:xfrm>
          <a:prstGeom prst="rect">
            <a:avLst/>
          </a:prstGeom>
          <a:noFill/>
        </p:spPr>
        <p:txBody>
          <a:bodyPr wrap="square" rtlCol="0">
            <a:spAutoFit/>
          </a:bodyPr>
          <a:lstStyle/>
          <a:p>
            <a:pPr algn="ctr" defTabSz="609585"/>
            <a:r>
              <a:rPr lang="fr-FR" sz="1600" dirty="0">
                <a:solidFill>
                  <a:srgbClr val="005EB8"/>
                </a:solidFill>
                <a:latin typeface="Vinci Sans Medium" panose="02000000000000000000" pitchFamily="2" charset="0"/>
              </a:rPr>
              <a:t>Healthcare</a:t>
            </a:r>
          </a:p>
        </p:txBody>
      </p:sp>
      <p:sp>
        <p:nvSpPr>
          <p:cNvPr id="12" name="ZoneTexte 11">
            <a:extLst>
              <a:ext uri="{FF2B5EF4-FFF2-40B4-BE49-F238E27FC236}">
                <a16:creationId xmlns:a16="http://schemas.microsoft.com/office/drawing/2014/main" id="{D4E99495-28EC-4B35-BAFD-A8D38614E61F}"/>
              </a:ext>
            </a:extLst>
          </p:cNvPr>
          <p:cNvSpPr txBox="1"/>
          <p:nvPr/>
        </p:nvSpPr>
        <p:spPr>
          <a:xfrm>
            <a:off x="1038496" y="5852827"/>
            <a:ext cx="2148115" cy="338554"/>
          </a:xfrm>
          <a:prstGeom prst="rect">
            <a:avLst/>
          </a:prstGeom>
          <a:noFill/>
        </p:spPr>
        <p:txBody>
          <a:bodyPr wrap="square" rtlCol="0">
            <a:spAutoFit/>
          </a:bodyPr>
          <a:lstStyle/>
          <a:p>
            <a:pPr algn="ctr" defTabSz="609585"/>
            <a:r>
              <a:rPr lang="fr-FR" sz="1600" dirty="0" err="1">
                <a:solidFill>
                  <a:srgbClr val="005EB8"/>
                </a:solidFill>
                <a:latin typeface="Vinci Sans Medium" panose="02000000000000000000" pitchFamily="2" charset="0"/>
              </a:rPr>
              <a:t>Hospitality</a:t>
            </a:r>
            <a:endParaRPr lang="fr-FR" sz="1600" dirty="0">
              <a:solidFill>
                <a:srgbClr val="005EB8"/>
              </a:solidFill>
              <a:latin typeface="Vinci Sans Medium" panose="02000000000000000000" pitchFamily="2" charset="0"/>
            </a:endParaRPr>
          </a:p>
        </p:txBody>
      </p:sp>
      <p:sp>
        <p:nvSpPr>
          <p:cNvPr id="13" name="ZoneTexte 12">
            <a:extLst>
              <a:ext uri="{FF2B5EF4-FFF2-40B4-BE49-F238E27FC236}">
                <a16:creationId xmlns:a16="http://schemas.microsoft.com/office/drawing/2014/main" id="{B67AF919-744B-4573-A589-12ACE3F27839}"/>
              </a:ext>
            </a:extLst>
          </p:cNvPr>
          <p:cNvSpPr txBox="1"/>
          <p:nvPr/>
        </p:nvSpPr>
        <p:spPr>
          <a:xfrm>
            <a:off x="3454953" y="5852827"/>
            <a:ext cx="2148115" cy="338554"/>
          </a:xfrm>
          <a:prstGeom prst="rect">
            <a:avLst/>
          </a:prstGeom>
          <a:noFill/>
        </p:spPr>
        <p:txBody>
          <a:bodyPr wrap="square" rtlCol="0">
            <a:spAutoFit/>
          </a:bodyPr>
          <a:lstStyle/>
          <a:p>
            <a:pPr algn="ctr" defTabSz="609585"/>
            <a:r>
              <a:rPr lang="fr-FR" sz="1600" dirty="0" err="1">
                <a:solidFill>
                  <a:srgbClr val="005EB8"/>
                </a:solidFill>
                <a:latin typeface="Vinci Sans Medium" panose="02000000000000000000" pitchFamily="2" charset="0"/>
              </a:rPr>
              <a:t>Logistics</a:t>
            </a:r>
            <a:endParaRPr lang="fr-FR" sz="1600" dirty="0">
              <a:solidFill>
                <a:srgbClr val="005EB8"/>
              </a:solidFill>
              <a:latin typeface="Vinci Sans Medium" panose="02000000000000000000" pitchFamily="2" charset="0"/>
            </a:endParaRPr>
          </a:p>
        </p:txBody>
      </p:sp>
      <p:sp>
        <p:nvSpPr>
          <p:cNvPr id="14" name="ZoneTexte 13">
            <a:extLst>
              <a:ext uri="{FF2B5EF4-FFF2-40B4-BE49-F238E27FC236}">
                <a16:creationId xmlns:a16="http://schemas.microsoft.com/office/drawing/2014/main" id="{F36443B3-DB4C-4D9B-9712-FE961FFE68DA}"/>
              </a:ext>
            </a:extLst>
          </p:cNvPr>
          <p:cNvSpPr txBox="1"/>
          <p:nvPr/>
        </p:nvSpPr>
        <p:spPr>
          <a:xfrm>
            <a:off x="5871411" y="5852827"/>
            <a:ext cx="2148115" cy="630942"/>
          </a:xfrm>
          <a:prstGeom prst="rect">
            <a:avLst/>
          </a:prstGeom>
          <a:noFill/>
        </p:spPr>
        <p:txBody>
          <a:bodyPr wrap="square" rtlCol="0">
            <a:spAutoFit/>
          </a:bodyPr>
          <a:lstStyle/>
          <a:p>
            <a:pPr algn="ctr" defTabSz="609585">
              <a:lnSpc>
                <a:spcPts val="2133"/>
              </a:lnSpc>
            </a:pPr>
            <a:r>
              <a:rPr lang="fr-FR" sz="1600" dirty="0">
                <a:solidFill>
                  <a:srgbClr val="005EB8"/>
                </a:solidFill>
                <a:latin typeface="Vinci Sans Medium" panose="02000000000000000000" pitchFamily="2" charset="0"/>
              </a:rPr>
              <a:t>Media, culture </a:t>
            </a:r>
            <a:br>
              <a:rPr lang="fr-FR" sz="1600" dirty="0">
                <a:solidFill>
                  <a:srgbClr val="005EB8"/>
                </a:solidFill>
                <a:latin typeface="Vinci Sans Medium" panose="02000000000000000000" pitchFamily="2" charset="0"/>
              </a:rPr>
            </a:br>
            <a:r>
              <a:rPr lang="fr-FR" sz="1600" dirty="0">
                <a:solidFill>
                  <a:srgbClr val="005EB8"/>
                </a:solidFill>
                <a:latin typeface="Vinci Sans Medium" panose="02000000000000000000" pitchFamily="2" charset="0"/>
              </a:rPr>
              <a:t>&amp; sport</a:t>
            </a:r>
          </a:p>
        </p:txBody>
      </p:sp>
      <p:sp>
        <p:nvSpPr>
          <p:cNvPr id="15" name="ZoneTexte 14">
            <a:extLst>
              <a:ext uri="{FF2B5EF4-FFF2-40B4-BE49-F238E27FC236}">
                <a16:creationId xmlns:a16="http://schemas.microsoft.com/office/drawing/2014/main" id="{BA663E02-BC92-4E27-8144-0601BF98A203}"/>
              </a:ext>
            </a:extLst>
          </p:cNvPr>
          <p:cNvSpPr txBox="1"/>
          <p:nvPr/>
        </p:nvSpPr>
        <p:spPr>
          <a:xfrm>
            <a:off x="8287868" y="5852827"/>
            <a:ext cx="2148115" cy="338554"/>
          </a:xfrm>
          <a:prstGeom prst="rect">
            <a:avLst/>
          </a:prstGeom>
          <a:noFill/>
        </p:spPr>
        <p:txBody>
          <a:bodyPr wrap="square" rtlCol="0">
            <a:spAutoFit/>
          </a:bodyPr>
          <a:lstStyle/>
          <a:p>
            <a:pPr algn="ctr" defTabSz="609585"/>
            <a:r>
              <a:rPr lang="fr-FR" sz="1600" dirty="0" err="1">
                <a:solidFill>
                  <a:srgbClr val="005EB8"/>
                </a:solidFill>
                <a:latin typeface="Vinci Sans Medium" panose="02000000000000000000" pitchFamily="2" charset="0"/>
              </a:rPr>
              <a:t>Retail</a:t>
            </a:r>
            <a:endParaRPr lang="fr-FR" sz="1600" dirty="0">
              <a:solidFill>
                <a:srgbClr val="005EB8"/>
              </a:solidFill>
              <a:latin typeface="Vinci Sans Medium" panose="02000000000000000000" pitchFamily="2" charset="0"/>
            </a:endParaRPr>
          </a:p>
        </p:txBody>
      </p:sp>
      <p:grpSp>
        <p:nvGrpSpPr>
          <p:cNvPr id="3" name="Grouper 2"/>
          <p:cNvGrpSpPr/>
          <p:nvPr/>
        </p:nvGrpSpPr>
        <p:grpSpPr>
          <a:xfrm>
            <a:off x="1765451" y="2021643"/>
            <a:ext cx="694207" cy="694207"/>
            <a:chOff x="1324088" y="1516232"/>
            <a:chExt cx="520655" cy="520655"/>
          </a:xfrm>
        </p:grpSpPr>
        <p:pic>
          <p:nvPicPr>
            <p:cNvPr id="29" name="Graphique 28">
              <a:extLst>
                <a:ext uri="{FF2B5EF4-FFF2-40B4-BE49-F238E27FC236}">
                  <a16:creationId xmlns:a16="http://schemas.microsoft.com/office/drawing/2014/main" id="{B2570A19-0A5E-4C4F-8EC6-51AAB1AE76E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3915" y="1584888"/>
              <a:ext cx="381000" cy="381000"/>
            </a:xfrm>
            <a:prstGeom prst="rect">
              <a:avLst/>
            </a:prstGeom>
          </p:spPr>
        </p:pic>
        <p:sp>
          <p:nvSpPr>
            <p:cNvPr id="40" name="Ellipse 39">
              <a:extLst>
                <a:ext uri="{FF2B5EF4-FFF2-40B4-BE49-F238E27FC236}">
                  <a16:creationId xmlns:a16="http://schemas.microsoft.com/office/drawing/2014/main" id="{30A52074-5573-43FC-8300-DBEED5454526}"/>
                </a:ext>
              </a:extLst>
            </p:cNvPr>
            <p:cNvSpPr/>
            <p:nvPr/>
          </p:nvSpPr>
          <p:spPr>
            <a:xfrm>
              <a:off x="1324088" y="1516232"/>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18" name="Grouper 17"/>
          <p:cNvGrpSpPr/>
          <p:nvPr/>
        </p:nvGrpSpPr>
        <p:grpSpPr>
          <a:xfrm>
            <a:off x="6598366" y="2015127"/>
            <a:ext cx="694207" cy="694207"/>
            <a:chOff x="4676710" y="1511345"/>
            <a:chExt cx="520655" cy="520655"/>
          </a:xfrm>
        </p:grpSpPr>
        <p:pic>
          <p:nvPicPr>
            <p:cNvPr id="37" name="Graphique 36">
              <a:extLst>
                <a:ext uri="{FF2B5EF4-FFF2-40B4-BE49-F238E27FC236}">
                  <a16:creationId xmlns:a16="http://schemas.microsoft.com/office/drawing/2014/main" id="{096DF0B9-E89D-4C13-99D3-289139D776C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46537" y="1585760"/>
              <a:ext cx="381000" cy="381000"/>
            </a:xfrm>
            <a:prstGeom prst="rect">
              <a:avLst/>
            </a:prstGeom>
          </p:spPr>
        </p:pic>
        <p:sp>
          <p:nvSpPr>
            <p:cNvPr id="41" name="Ellipse 40">
              <a:extLst>
                <a:ext uri="{FF2B5EF4-FFF2-40B4-BE49-F238E27FC236}">
                  <a16:creationId xmlns:a16="http://schemas.microsoft.com/office/drawing/2014/main" id="{E6FE4ADF-A4A8-4352-865E-C16AAD2CD4AB}"/>
                </a:ext>
              </a:extLst>
            </p:cNvPr>
            <p:cNvSpPr/>
            <p:nvPr/>
          </p:nvSpPr>
          <p:spPr>
            <a:xfrm>
              <a:off x="4676710" y="1511345"/>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dirty="0">
                <a:solidFill>
                  <a:prstClr val="white"/>
                </a:solidFill>
                <a:latin typeface="Vinci Sans"/>
              </a:endParaRPr>
            </a:p>
          </p:txBody>
        </p:sp>
      </p:grpSp>
      <p:grpSp>
        <p:nvGrpSpPr>
          <p:cNvPr id="16" name="Grouper 15"/>
          <p:cNvGrpSpPr/>
          <p:nvPr/>
        </p:nvGrpSpPr>
        <p:grpSpPr>
          <a:xfrm>
            <a:off x="4181909" y="2000753"/>
            <a:ext cx="694207" cy="694207"/>
            <a:chOff x="2942253" y="1500564"/>
            <a:chExt cx="520655" cy="520655"/>
          </a:xfrm>
        </p:grpSpPr>
        <p:pic>
          <p:nvPicPr>
            <p:cNvPr id="39" name="Graphique 38">
              <a:extLst>
                <a:ext uri="{FF2B5EF4-FFF2-40B4-BE49-F238E27FC236}">
                  <a16:creationId xmlns:a16="http://schemas.microsoft.com/office/drawing/2014/main" id="{7A9BCF95-857C-4E71-A42B-B43CECF09A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12080" y="1594493"/>
              <a:ext cx="381000" cy="381000"/>
            </a:xfrm>
            <a:prstGeom prst="rect">
              <a:avLst/>
            </a:prstGeom>
          </p:spPr>
        </p:pic>
        <p:sp>
          <p:nvSpPr>
            <p:cNvPr id="42" name="Ellipse 41">
              <a:extLst>
                <a:ext uri="{FF2B5EF4-FFF2-40B4-BE49-F238E27FC236}">
                  <a16:creationId xmlns:a16="http://schemas.microsoft.com/office/drawing/2014/main" id="{D2C03B9E-CD93-404D-9110-E43F61912062}"/>
                </a:ext>
              </a:extLst>
            </p:cNvPr>
            <p:cNvSpPr/>
            <p:nvPr/>
          </p:nvSpPr>
          <p:spPr>
            <a:xfrm>
              <a:off x="2942253" y="1500564"/>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20" name="Grouper 19"/>
          <p:cNvGrpSpPr/>
          <p:nvPr/>
        </p:nvGrpSpPr>
        <p:grpSpPr>
          <a:xfrm>
            <a:off x="9014823" y="2015127"/>
            <a:ext cx="694207" cy="694207"/>
            <a:chOff x="6761117" y="1511345"/>
            <a:chExt cx="520655" cy="520655"/>
          </a:xfrm>
        </p:grpSpPr>
        <p:pic>
          <p:nvPicPr>
            <p:cNvPr id="19" name="Graphique 18">
              <a:extLst>
                <a:ext uri="{FF2B5EF4-FFF2-40B4-BE49-F238E27FC236}">
                  <a16:creationId xmlns:a16="http://schemas.microsoft.com/office/drawing/2014/main" id="{4255871E-894F-41AF-B4D2-6479890D094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30944" y="1594267"/>
              <a:ext cx="381000" cy="381000"/>
            </a:xfrm>
            <a:prstGeom prst="rect">
              <a:avLst/>
            </a:prstGeom>
          </p:spPr>
        </p:pic>
        <p:sp>
          <p:nvSpPr>
            <p:cNvPr id="43" name="Ellipse 42">
              <a:extLst>
                <a:ext uri="{FF2B5EF4-FFF2-40B4-BE49-F238E27FC236}">
                  <a16:creationId xmlns:a16="http://schemas.microsoft.com/office/drawing/2014/main" id="{6D90E956-C637-4D74-A376-381475DDC415}"/>
                </a:ext>
              </a:extLst>
            </p:cNvPr>
            <p:cNvSpPr/>
            <p:nvPr/>
          </p:nvSpPr>
          <p:spPr>
            <a:xfrm>
              <a:off x="6761117" y="1511345"/>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28" name="Grouper 27"/>
          <p:cNvGrpSpPr/>
          <p:nvPr/>
        </p:nvGrpSpPr>
        <p:grpSpPr>
          <a:xfrm>
            <a:off x="1765451" y="3578479"/>
            <a:ext cx="694207" cy="694207"/>
            <a:chOff x="1324088" y="2683859"/>
            <a:chExt cx="520655" cy="520655"/>
          </a:xfrm>
        </p:grpSpPr>
        <p:pic>
          <p:nvPicPr>
            <p:cNvPr id="23" name="Graphique 22">
              <a:extLst>
                <a:ext uri="{FF2B5EF4-FFF2-40B4-BE49-F238E27FC236}">
                  <a16:creationId xmlns:a16="http://schemas.microsoft.com/office/drawing/2014/main" id="{D435C733-A7D7-409C-96D4-2A00783666FB}"/>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93915" y="2750096"/>
              <a:ext cx="381000" cy="381000"/>
            </a:xfrm>
            <a:prstGeom prst="rect">
              <a:avLst/>
            </a:prstGeom>
          </p:spPr>
        </p:pic>
        <p:sp>
          <p:nvSpPr>
            <p:cNvPr id="44" name="Ellipse 43">
              <a:extLst>
                <a:ext uri="{FF2B5EF4-FFF2-40B4-BE49-F238E27FC236}">
                  <a16:creationId xmlns:a16="http://schemas.microsoft.com/office/drawing/2014/main" id="{5FE9D894-8D3E-4777-A15F-8A2283CDF1BA}"/>
                </a:ext>
              </a:extLst>
            </p:cNvPr>
            <p:cNvSpPr/>
            <p:nvPr/>
          </p:nvSpPr>
          <p:spPr>
            <a:xfrm>
              <a:off x="1324088" y="2683859"/>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26" name="Grouper 25"/>
          <p:cNvGrpSpPr/>
          <p:nvPr/>
        </p:nvGrpSpPr>
        <p:grpSpPr>
          <a:xfrm>
            <a:off x="4181909" y="3581007"/>
            <a:ext cx="694207" cy="694207"/>
            <a:chOff x="2942253" y="2685755"/>
            <a:chExt cx="520655" cy="520655"/>
          </a:xfrm>
        </p:grpSpPr>
        <p:pic>
          <p:nvPicPr>
            <p:cNvPr id="17" name="Graphique 16">
              <a:extLst>
                <a:ext uri="{FF2B5EF4-FFF2-40B4-BE49-F238E27FC236}">
                  <a16:creationId xmlns:a16="http://schemas.microsoft.com/office/drawing/2014/main" id="{A239EFEC-5C1D-4200-827E-B7363F500A9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012080" y="2765636"/>
              <a:ext cx="381000" cy="381000"/>
            </a:xfrm>
            <a:prstGeom prst="rect">
              <a:avLst/>
            </a:prstGeom>
          </p:spPr>
        </p:pic>
        <p:sp>
          <p:nvSpPr>
            <p:cNvPr id="45" name="Ellipse 44">
              <a:extLst>
                <a:ext uri="{FF2B5EF4-FFF2-40B4-BE49-F238E27FC236}">
                  <a16:creationId xmlns:a16="http://schemas.microsoft.com/office/drawing/2014/main" id="{BE8DF349-A3EA-4338-BEFA-D14AFA1B94C0}"/>
                </a:ext>
              </a:extLst>
            </p:cNvPr>
            <p:cNvSpPr/>
            <p:nvPr/>
          </p:nvSpPr>
          <p:spPr>
            <a:xfrm>
              <a:off x="2942253" y="2685755"/>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24" name="Grouper 23"/>
          <p:cNvGrpSpPr/>
          <p:nvPr/>
        </p:nvGrpSpPr>
        <p:grpSpPr>
          <a:xfrm>
            <a:off x="6598366" y="3573693"/>
            <a:ext cx="694207" cy="694207"/>
            <a:chOff x="4676710" y="2680269"/>
            <a:chExt cx="520655" cy="520655"/>
          </a:xfrm>
        </p:grpSpPr>
        <p:pic>
          <p:nvPicPr>
            <p:cNvPr id="21" name="Graphique 20">
              <a:extLst>
                <a:ext uri="{FF2B5EF4-FFF2-40B4-BE49-F238E27FC236}">
                  <a16:creationId xmlns:a16="http://schemas.microsoft.com/office/drawing/2014/main" id="{30CEAE79-AEEF-4F24-BD90-9E524F6392C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746537" y="2753777"/>
              <a:ext cx="381000" cy="381000"/>
            </a:xfrm>
            <a:prstGeom prst="rect">
              <a:avLst/>
            </a:prstGeom>
          </p:spPr>
        </p:pic>
        <p:sp>
          <p:nvSpPr>
            <p:cNvPr id="46" name="Ellipse 45">
              <a:extLst>
                <a:ext uri="{FF2B5EF4-FFF2-40B4-BE49-F238E27FC236}">
                  <a16:creationId xmlns:a16="http://schemas.microsoft.com/office/drawing/2014/main" id="{73C2295D-D22F-46DC-85B6-E4072F2451F9}"/>
                </a:ext>
              </a:extLst>
            </p:cNvPr>
            <p:cNvSpPr/>
            <p:nvPr/>
          </p:nvSpPr>
          <p:spPr>
            <a:xfrm>
              <a:off x="4676710" y="2680269"/>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22" name="Grouper 21"/>
          <p:cNvGrpSpPr/>
          <p:nvPr/>
        </p:nvGrpSpPr>
        <p:grpSpPr>
          <a:xfrm>
            <a:off x="9014823" y="3594413"/>
            <a:ext cx="694207" cy="694207"/>
            <a:chOff x="6761117" y="2695809"/>
            <a:chExt cx="520655" cy="520655"/>
          </a:xfrm>
        </p:grpSpPr>
        <p:pic>
          <p:nvPicPr>
            <p:cNvPr id="25" name="Graphique 24">
              <a:extLst>
                <a:ext uri="{FF2B5EF4-FFF2-40B4-BE49-F238E27FC236}">
                  <a16:creationId xmlns:a16="http://schemas.microsoft.com/office/drawing/2014/main" id="{30777875-7E32-4A76-89DB-126CDDBA349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830944" y="2776381"/>
              <a:ext cx="381000" cy="381000"/>
            </a:xfrm>
            <a:prstGeom prst="rect">
              <a:avLst/>
            </a:prstGeom>
          </p:spPr>
        </p:pic>
        <p:sp>
          <p:nvSpPr>
            <p:cNvPr id="47" name="Ellipse 46">
              <a:extLst>
                <a:ext uri="{FF2B5EF4-FFF2-40B4-BE49-F238E27FC236}">
                  <a16:creationId xmlns:a16="http://schemas.microsoft.com/office/drawing/2014/main" id="{5E7CFDB2-D4E2-4CBD-9B82-65E1E2057DAD}"/>
                </a:ext>
              </a:extLst>
            </p:cNvPr>
            <p:cNvSpPr/>
            <p:nvPr/>
          </p:nvSpPr>
          <p:spPr>
            <a:xfrm>
              <a:off x="6761117" y="2695809"/>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30" name="Grouper 29"/>
          <p:cNvGrpSpPr/>
          <p:nvPr/>
        </p:nvGrpSpPr>
        <p:grpSpPr>
          <a:xfrm>
            <a:off x="1765451" y="5068061"/>
            <a:ext cx="694207" cy="694207"/>
            <a:chOff x="1324088" y="3801045"/>
            <a:chExt cx="520655" cy="520655"/>
          </a:xfrm>
        </p:grpSpPr>
        <p:pic>
          <p:nvPicPr>
            <p:cNvPr id="27" name="Graphique 26">
              <a:extLst>
                <a:ext uri="{FF2B5EF4-FFF2-40B4-BE49-F238E27FC236}">
                  <a16:creationId xmlns:a16="http://schemas.microsoft.com/office/drawing/2014/main" id="{A7C2DB69-621F-43D5-AF5B-345EA80FE0A3}"/>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393915" y="3856534"/>
              <a:ext cx="381000" cy="381000"/>
            </a:xfrm>
            <a:prstGeom prst="rect">
              <a:avLst/>
            </a:prstGeom>
          </p:spPr>
        </p:pic>
        <p:sp>
          <p:nvSpPr>
            <p:cNvPr id="48" name="Ellipse 47">
              <a:extLst>
                <a:ext uri="{FF2B5EF4-FFF2-40B4-BE49-F238E27FC236}">
                  <a16:creationId xmlns:a16="http://schemas.microsoft.com/office/drawing/2014/main" id="{A0AE4875-D82D-4101-8252-FE2C2AE52818}"/>
                </a:ext>
              </a:extLst>
            </p:cNvPr>
            <p:cNvSpPr/>
            <p:nvPr/>
          </p:nvSpPr>
          <p:spPr>
            <a:xfrm>
              <a:off x="1324088" y="3801045"/>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32" name="Grouper 31"/>
          <p:cNvGrpSpPr/>
          <p:nvPr/>
        </p:nvGrpSpPr>
        <p:grpSpPr>
          <a:xfrm>
            <a:off x="4181909" y="5127645"/>
            <a:ext cx="694207" cy="694207"/>
            <a:chOff x="2942253" y="3845733"/>
            <a:chExt cx="520655" cy="520655"/>
          </a:xfrm>
        </p:grpSpPr>
        <p:pic>
          <p:nvPicPr>
            <p:cNvPr id="31" name="Graphique 30">
              <a:extLst>
                <a:ext uri="{FF2B5EF4-FFF2-40B4-BE49-F238E27FC236}">
                  <a16:creationId xmlns:a16="http://schemas.microsoft.com/office/drawing/2014/main" id="{4727C8B0-1BBA-4223-BE91-1CA2D083723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012080" y="3892314"/>
              <a:ext cx="381000" cy="381000"/>
            </a:xfrm>
            <a:prstGeom prst="rect">
              <a:avLst/>
            </a:prstGeom>
          </p:spPr>
        </p:pic>
        <p:sp>
          <p:nvSpPr>
            <p:cNvPr id="49" name="Ellipse 48">
              <a:extLst>
                <a:ext uri="{FF2B5EF4-FFF2-40B4-BE49-F238E27FC236}">
                  <a16:creationId xmlns:a16="http://schemas.microsoft.com/office/drawing/2014/main" id="{93D0CBE5-CB38-464A-8757-6584F0D59360}"/>
                </a:ext>
              </a:extLst>
            </p:cNvPr>
            <p:cNvSpPr/>
            <p:nvPr/>
          </p:nvSpPr>
          <p:spPr>
            <a:xfrm>
              <a:off x="2942253" y="3845733"/>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36" name="Grouper 35"/>
          <p:cNvGrpSpPr/>
          <p:nvPr/>
        </p:nvGrpSpPr>
        <p:grpSpPr>
          <a:xfrm>
            <a:off x="9014823" y="5077170"/>
            <a:ext cx="694207" cy="694207"/>
            <a:chOff x="6761117" y="3807877"/>
            <a:chExt cx="520655" cy="520655"/>
          </a:xfrm>
        </p:grpSpPr>
        <p:pic>
          <p:nvPicPr>
            <p:cNvPr id="35" name="Graphique 34">
              <a:extLst>
                <a:ext uri="{FF2B5EF4-FFF2-40B4-BE49-F238E27FC236}">
                  <a16:creationId xmlns:a16="http://schemas.microsoft.com/office/drawing/2014/main" id="{4C4F784E-2B62-4D7F-A081-F1FC991815A3}"/>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830944" y="3891625"/>
              <a:ext cx="381000" cy="381000"/>
            </a:xfrm>
            <a:prstGeom prst="rect">
              <a:avLst/>
            </a:prstGeom>
          </p:spPr>
        </p:pic>
        <p:sp>
          <p:nvSpPr>
            <p:cNvPr id="51" name="Ellipse 50">
              <a:extLst>
                <a:ext uri="{FF2B5EF4-FFF2-40B4-BE49-F238E27FC236}">
                  <a16:creationId xmlns:a16="http://schemas.microsoft.com/office/drawing/2014/main" id="{064DA147-5B14-4183-8B38-79678EE9CA29}"/>
                </a:ext>
              </a:extLst>
            </p:cNvPr>
            <p:cNvSpPr/>
            <p:nvPr/>
          </p:nvSpPr>
          <p:spPr>
            <a:xfrm>
              <a:off x="6761117" y="3807877"/>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grpSp>
        <p:nvGrpSpPr>
          <p:cNvPr id="34" name="Grouper 33"/>
          <p:cNvGrpSpPr/>
          <p:nvPr/>
        </p:nvGrpSpPr>
        <p:grpSpPr>
          <a:xfrm>
            <a:off x="6598366" y="5096650"/>
            <a:ext cx="694207" cy="694207"/>
            <a:chOff x="4676710" y="3822487"/>
            <a:chExt cx="520655" cy="520655"/>
          </a:xfrm>
        </p:grpSpPr>
        <p:pic>
          <p:nvPicPr>
            <p:cNvPr id="33" name="Graphique 32">
              <a:extLst>
                <a:ext uri="{FF2B5EF4-FFF2-40B4-BE49-F238E27FC236}">
                  <a16:creationId xmlns:a16="http://schemas.microsoft.com/office/drawing/2014/main" id="{F661A220-7311-4656-AF1E-C881C7A2651E}"/>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4746537" y="3893099"/>
              <a:ext cx="381000" cy="381000"/>
            </a:xfrm>
            <a:prstGeom prst="rect">
              <a:avLst/>
            </a:prstGeom>
          </p:spPr>
        </p:pic>
        <p:sp>
          <p:nvSpPr>
            <p:cNvPr id="52" name="Ellipse 51">
              <a:extLst>
                <a:ext uri="{FF2B5EF4-FFF2-40B4-BE49-F238E27FC236}">
                  <a16:creationId xmlns:a16="http://schemas.microsoft.com/office/drawing/2014/main" id="{70D4EAD5-975C-46DE-8017-EF0038DC8150}"/>
                </a:ext>
              </a:extLst>
            </p:cNvPr>
            <p:cNvSpPr/>
            <p:nvPr/>
          </p:nvSpPr>
          <p:spPr>
            <a:xfrm>
              <a:off x="4676710" y="3822487"/>
              <a:ext cx="520655" cy="5206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FR" sz="2400">
                <a:solidFill>
                  <a:prstClr val="white"/>
                </a:solidFill>
                <a:latin typeface="Vinci Sans"/>
              </a:endParaRPr>
            </a:p>
          </p:txBody>
        </p:sp>
      </p:grpSp>
    </p:spTree>
    <p:extLst>
      <p:ext uri="{BB962C8B-B14F-4D97-AF65-F5344CB8AC3E}">
        <p14:creationId xmlns:p14="http://schemas.microsoft.com/office/powerpoint/2010/main" val="30143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7">
            <a:extLst>
              <a:ext uri="{FF2B5EF4-FFF2-40B4-BE49-F238E27FC236}">
                <a16:creationId xmlns:a16="http://schemas.microsoft.com/office/drawing/2014/main" id="{5BC90DC5-A5F6-40E5-9D98-98712A472FC4}"/>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Usine connectée et sécurité</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6" name="Image 5">
            <a:hlinkClick r:id="rId3" action="ppaction://hlinksldjump"/>
            <a:extLst>
              <a:ext uri="{FF2B5EF4-FFF2-40B4-BE49-F238E27FC236}">
                <a16:creationId xmlns:a16="http://schemas.microsoft.com/office/drawing/2014/main" id="{CC8ADF7C-8304-4223-8675-D95C5FE2E7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pic>
        <p:nvPicPr>
          <p:cNvPr id="8" name="Image 7">
            <a:extLst>
              <a:ext uri="{FF2B5EF4-FFF2-40B4-BE49-F238E27FC236}">
                <a16:creationId xmlns:a16="http://schemas.microsoft.com/office/drawing/2014/main" id="{C648EAB1-FCDE-4F51-B222-1282CBE78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366" y="1324299"/>
            <a:ext cx="10346836" cy="5316133"/>
          </a:xfrm>
          <a:prstGeom prst="rect">
            <a:avLst/>
          </a:prstGeom>
        </p:spPr>
      </p:pic>
    </p:spTree>
    <p:extLst>
      <p:ext uri="{BB962C8B-B14F-4D97-AF65-F5344CB8AC3E}">
        <p14:creationId xmlns:p14="http://schemas.microsoft.com/office/powerpoint/2010/main" val="195218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Usine connectée et sécurité</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pic>
        <p:nvPicPr>
          <p:cNvPr id="7" name="Image 6">
            <a:extLst>
              <a:ext uri="{FF2B5EF4-FFF2-40B4-BE49-F238E27FC236}">
                <a16:creationId xmlns:a16="http://schemas.microsoft.com/office/drawing/2014/main" id="{D550D11A-1953-464B-89FE-9ACDEDE203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53715"/>
            <a:ext cx="5822747" cy="3930963"/>
          </a:xfrm>
          <a:prstGeom prst="rect">
            <a:avLst/>
          </a:prstGeom>
        </p:spPr>
      </p:pic>
      <p:sp>
        <p:nvSpPr>
          <p:cNvPr id="8" name="ZoneTexte 7">
            <a:extLst>
              <a:ext uri="{FF2B5EF4-FFF2-40B4-BE49-F238E27FC236}">
                <a16:creationId xmlns:a16="http://schemas.microsoft.com/office/drawing/2014/main" id="{1E44D5A7-2787-4A52-98BA-0CC3E5DB4D0D}"/>
              </a:ext>
            </a:extLst>
          </p:cNvPr>
          <p:cNvSpPr txBox="1"/>
          <p:nvPr/>
        </p:nvSpPr>
        <p:spPr>
          <a:xfrm>
            <a:off x="974256" y="5026772"/>
            <a:ext cx="4152099" cy="400110"/>
          </a:xfrm>
          <a:prstGeom prst="rect">
            <a:avLst/>
          </a:prstGeom>
          <a:noFill/>
        </p:spPr>
        <p:txBody>
          <a:bodyPr wrap="none" rtlCol="0">
            <a:spAutoFit/>
          </a:bodyPr>
          <a:lstStyle/>
          <a:p>
            <a:r>
              <a:rPr lang="fr-FR" sz="2000" dirty="0">
                <a:solidFill>
                  <a:schemeClr val="accent1">
                    <a:lumMod val="75000"/>
                  </a:schemeClr>
                </a:solidFill>
                <a:latin typeface="Vinci Sans Medium" panose="02000000000000000000" pitchFamily="2" charset="0"/>
              </a:rPr>
              <a:t>Augmentation de la surface d’attaque</a:t>
            </a:r>
          </a:p>
        </p:txBody>
      </p:sp>
      <p:pic>
        <p:nvPicPr>
          <p:cNvPr id="10" name="Image 9">
            <a:extLst>
              <a:ext uri="{FF2B5EF4-FFF2-40B4-BE49-F238E27FC236}">
                <a16:creationId xmlns:a16="http://schemas.microsoft.com/office/drawing/2014/main" id="{48396BF7-0657-417B-B2EB-793F0A050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746" y="942015"/>
            <a:ext cx="6600497" cy="3930963"/>
          </a:xfrm>
          <a:prstGeom prst="rect">
            <a:avLst/>
          </a:prstGeom>
        </p:spPr>
      </p:pic>
      <p:sp>
        <p:nvSpPr>
          <p:cNvPr id="9" name="ZoneTexte 8">
            <a:extLst>
              <a:ext uri="{FF2B5EF4-FFF2-40B4-BE49-F238E27FC236}">
                <a16:creationId xmlns:a16="http://schemas.microsoft.com/office/drawing/2014/main" id="{70D9ECB4-4636-43C1-A126-7676F9CE9A9F}"/>
              </a:ext>
            </a:extLst>
          </p:cNvPr>
          <p:cNvSpPr txBox="1"/>
          <p:nvPr/>
        </p:nvSpPr>
        <p:spPr>
          <a:xfrm>
            <a:off x="7481984" y="5026772"/>
            <a:ext cx="3042308" cy="400110"/>
          </a:xfrm>
          <a:prstGeom prst="rect">
            <a:avLst/>
          </a:prstGeom>
          <a:noFill/>
        </p:spPr>
        <p:txBody>
          <a:bodyPr wrap="none" rtlCol="0">
            <a:spAutoFit/>
          </a:bodyPr>
          <a:lstStyle/>
          <a:p>
            <a:r>
              <a:rPr lang="fr-FR" sz="2000" dirty="0">
                <a:solidFill>
                  <a:schemeClr val="accent1">
                    <a:lumMod val="75000"/>
                  </a:schemeClr>
                </a:solidFill>
                <a:latin typeface="Vinci Sans Medium" panose="02000000000000000000" pitchFamily="50" charset="0"/>
              </a:rPr>
              <a:t>Fusion des réseaux IT et OT</a:t>
            </a:r>
          </a:p>
        </p:txBody>
      </p:sp>
    </p:spTree>
    <p:extLst>
      <p:ext uri="{BB962C8B-B14F-4D97-AF65-F5344CB8AC3E}">
        <p14:creationId xmlns:p14="http://schemas.microsoft.com/office/powerpoint/2010/main" val="20315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Usine connectée et sécurité</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pic>
        <p:nvPicPr>
          <p:cNvPr id="10" name="Image 9">
            <a:extLst>
              <a:ext uri="{FF2B5EF4-FFF2-40B4-BE49-F238E27FC236}">
                <a16:creationId xmlns:a16="http://schemas.microsoft.com/office/drawing/2014/main" id="{48396BF7-0657-417B-B2EB-793F0A050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9296" y="750341"/>
            <a:ext cx="3522697" cy="2097962"/>
          </a:xfrm>
          <a:prstGeom prst="rect">
            <a:avLst/>
          </a:prstGeom>
        </p:spPr>
      </p:pic>
      <p:sp>
        <p:nvSpPr>
          <p:cNvPr id="3" name="ZoneTexte 2">
            <a:extLst>
              <a:ext uri="{FF2B5EF4-FFF2-40B4-BE49-F238E27FC236}">
                <a16:creationId xmlns:a16="http://schemas.microsoft.com/office/drawing/2014/main" id="{3640630D-6512-434B-A323-06B37BA470FC}"/>
              </a:ext>
            </a:extLst>
          </p:cNvPr>
          <p:cNvSpPr txBox="1"/>
          <p:nvPr/>
        </p:nvSpPr>
        <p:spPr>
          <a:xfrm>
            <a:off x="399393" y="935420"/>
            <a:ext cx="11230126" cy="5539978"/>
          </a:xfrm>
          <a:prstGeom prst="rect">
            <a:avLst/>
          </a:prstGeom>
          <a:noFill/>
        </p:spPr>
        <p:txBody>
          <a:bodyPr wrap="none" rtlCol="0">
            <a:spAutoFit/>
          </a:bodyPr>
          <a:lstStyle/>
          <a:p>
            <a:r>
              <a:rPr lang="fr-FR" sz="2400" dirty="0">
                <a:solidFill>
                  <a:schemeClr val="accent1">
                    <a:lumMod val="75000"/>
                  </a:schemeClr>
                </a:solidFill>
                <a:latin typeface="Vinci Sans Medium" panose="02000000000000000000" pitchFamily="50" charset="0"/>
              </a:rPr>
              <a:t>Monde OT et sécurité : les faiblesses</a:t>
            </a:r>
          </a:p>
          <a:p>
            <a:endParaRPr lang="fr-FR" dirty="0">
              <a:latin typeface="Vinci Sans Medium" panose="02000000000000000000" pitchFamily="50" charset="0"/>
            </a:endParaRPr>
          </a:p>
          <a:p>
            <a:r>
              <a:rPr lang="fr-FR" dirty="0">
                <a:latin typeface="Vinci Sans Medium" panose="02000000000000000000" pitchFamily="50" charset="0"/>
              </a:rPr>
              <a:t>-Produits et protocoles peu sécurisés (car pas de besoin historiquement)</a:t>
            </a:r>
          </a:p>
          <a:p>
            <a:r>
              <a:rPr lang="fr-FR" dirty="0">
                <a:latin typeface="Vinci Sans Medium" panose="02000000000000000000" pitchFamily="50" charset="0"/>
              </a:rPr>
              <a:t>-Manque de « culture sécurité » dans les équipes OT</a:t>
            </a:r>
          </a:p>
          <a:p>
            <a:r>
              <a:rPr lang="fr-FR" dirty="0">
                <a:latin typeface="Vinci Sans Medium" panose="02000000000000000000" pitchFamily="50" charset="0"/>
              </a:rPr>
              <a:t>-Utilisation de matériel obsolète</a:t>
            </a:r>
          </a:p>
          <a:p>
            <a:r>
              <a:rPr lang="fr-FR" dirty="0">
                <a:latin typeface="Vinci Sans Medium" panose="02000000000000000000" pitchFamily="50" charset="0"/>
              </a:rPr>
              <a:t>-Segmentation réseau bien souvent absente</a:t>
            </a:r>
          </a:p>
          <a:p>
            <a:r>
              <a:rPr lang="fr-FR" dirty="0">
                <a:latin typeface="Vinci Sans Medium" panose="02000000000000000000" pitchFamily="50" charset="0"/>
              </a:rPr>
              <a:t>-Peu de notion de droits d’accès et de traçabilité</a:t>
            </a:r>
          </a:p>
          <a:p>
            <a:r>
              <a:rPr lang="fr-FR" dirty="0">
                <a:latin typeface="Vinci Sans Medium" panose="02000000000000000000" pitchFamily="50" charset="0"/>
              </a:rPr>
              <a:t>-Mises à jour et correctifs peu appliqués car risque d’impacte sur la production</a:t>
            </a:r>
          </a:p>
          <a:p>
            <a:r>
              <a:rPr lang="fr-FR" dirty="0">
                <a:latin typeface="Vinci Sans Medium" panose="02000000000000000000" pitchFamily="50" charset="0"/>
              </a:rPr>
              <a:t>-Le concept de réseau isolé (pas de connexion vers l’extérieur) n’est plus une preuve de sécurité (clé USB corrompue,</a:t>
            </a:r>
          </a:p>
          <a:p>
            <a:r>
              <a:rPr lang="fr-FR" dirty="0">
                <a:latin typeface="Vinci Sans Medium" panose="02000000000000000000" pitchFamily="50" charset="0"/>
              </a:rPr>
              <a:t>   machine infectée branchée sur la première prise venue).</a:t>
            </a:r>
          </a:p>
          <a:p>
            <a:endParaRPr lang="fr-FR" dirty="0">
              <a:latin typeface="Vinci Sans Medium" panose="02000000000000000000" pitchFamily="50" charset="0"/>
            </a:endParaRPr>
          </a:p>
          <a:p>
            <a:endParaRPr lang="fr-FR" dirty="0">
              <a:latin typeface="Vinci Sans Medium" panose="02000000000000000000" pitchFamily="50" charset="0"/>
            </a:endParaRPr>
          </a:p>
          <a:p>
            <a:r>
              <a:rPr lang="fr-FR" sz="2400" dirty="0">
                <a:solidFill>
                  <a:schemeClr val="accent1">
                    <a:lumMod val="75000"/>
                  </a:schemeClr>
                </a:solidFill>
                <a:latin typeface="Vinci Sans Medium" panose="02000000000000000000" pitchFamily="50" charset="0"/>
              </a:rPr>
              <a:t>Quelques exemples d’attaques connues:</a:t>
            </a:r>
          </a:p>
          <a:p>
            <a:endParaRPr lang="fr-FR" dirty="0">
              <a:latin typeface="Vinci Sans Medium" panose="02000000000000000000" pitchFamily="50" charset="0"/>
            </a:endParaRPr>
          </a:p>
          <a:p>
            <a:r>
              <a:rPr lang="fr-FR" dirty="0">
                <a:latin typeface="Vinci Sans Medium" panose="02000000000000000000" pitchFamily="50" charset="0"/>
              </a:rPr>
              <a:t>-2010 : Virus </a:t>
            </a:r>
            <a:r>
              <a:rPr lang="fr-FR" dirty="0" err="1">
                <a:latin typeface="Vinci Sans Medium" panose="02000000000000000000" pitchFamily="50" charset="0"/>
              </a:rPr>
              <a:t>Stuxnet</a:t>
            </a:r>
            <a:r>
              <a:rPr lang="fr-FR" dirty="0">
                <a:latin typeface="Vinci Sans Medium" panose="02000000000000000000" pitchFamily="50" charset="0"/>
              </a:rPr>
              <a:t> qui a détruit des systèmes d’enrichissement d’uranium iraniens en ciblant les PLC Siemens</a:t>
            </a:r>
          </a:p>
          <a:p>
            <a:r>
              <a:rPr lang="fr-FR" dirty="0">
                <a:latin typeface="Vinci Sans Medium" panose="02000000000000000000" pitchFamily="50" charset="0"/>
              </a:rPr>
              <a:t>-2015 : Attaque d’une centrale électrique en Ukraine, prise de contrôle des systèmes de commande</a:t>
            </a:r>
          </a:p>
          <a:p>
            <a:r>
              <a:rPr lang="fr-FR" dirty="0">
                <a:latin typeface="Vinci Sans Medium" panose="02000000000000000000" pitchFamily="50" charset="0"/>
              </a:rPr>
              <a:t>-2016 : Prise de contrôle du système de gestion d’un barrage dans l’état de New-York aux U.S.A.</a:t>
            </a:r>
          </a:p>
          <a:p>
            <a:r>
              <a:rPr lang="fr-FR" dirty="0">
                <a:latin typeface="Vinci Sans Medium" panose="02000000000000000000" pitchFamily="50" charset="0"/>
              </a:rPr>
              <a:t>-2017 : Des cyber-terroristes prennent le contrôle d’une machine de contrôle dans une site pétrolier. </a:t>
            </a:r>
          </a:p>
          <a:p>
            <a:r>
              <a:rPr lang="fr-FR" dirty="0">
                <a:latin typeface="Vinci Sans Medium" panose="02000000000000000000" pitchFamily="50" charset="0"/>
              </a:rPr>
              <a:t>-2019 : Une variante du virus </a:t>
            </a:r>
            <a:r>
              <a:rPr lang="fr-FR" dirty="0" err="1">
                <a:latin typeface="Vinci Sans Medium" panose="02000000000000000000" pitchFamily="50" charset="0"/>
              </a:rPr>
              <a:t>WannaCry</a:t>
            </a:r>
            <a:r>
              <a:rPr lang="fr-FR" dirty="0">
                <a:latin typeface="Vinci Sans Medium" panose="02000000000000000000" pitchFamily="50" charset="0"/>
              </a:rPr>
              <a:t> bloque une centaine d’établissements de santé en France.</a:t>
            </a:r>
          </a:p>
        </p:txBody>
      </p:sp>
    </p:spTree>
    <p:extLst>
      <p:ext uri="{BB962C8B-B14F-4D97-AF65-F5344CB8AC3E}">
        <p14:creationId xmlns:p14="http://schemas.microsoft.com/office/powerpoint/2010/main" val="131724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7">
            <a:extLst>
              <a:ext uri="{FF2B5EF4-FFF2-40B4-BE49-F238E27FC236}">
                <a16:creationId xmlns:a16="http://schemas.microsoft.com/office/drawing/2014/main" id="{E03B1DB8-54A6-4237-9863-D9DAAEF23C4F}"/>
              </a:ext>
            </a:extLst>
          </p:cNvPr>
          <p:cNvSpPr txBox="1">
            <a:spLocks/>
          </p:cNvSpPr>
          <p:nvPr/>
        </p:nvSpPr>
        <p:spPr>
          <a:xfrm>
            <a:off x="761984" y="217568"/>
            <a:ext cx="6720000" cy="288868"/>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600" kern="1200" cap="all" baseline="0">
                <a:solidFill>
                  <a:schemeClr val="tx2"/>
                </a:solidFill>
                <a:latin typeface="Vinci Sans Medium" panose="02000000000000000000" pitchFamily="2"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rPr>
              <a:t>Usine connectée et sécurité</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fr-FR" sz="1600" b="0" i="0" u="none" strike="noStrike" kern="1200" cap="all" spc="0" normalizeH="0" baseline="0" noProof="0" dirty="0">
              <a:ln>
                <a:noFill/>
              </a:ln>
              <a:solidFill>
                <a:srgbClr val="005EB8"/>
              </a:solidFill>
              <a:effectLst/>
              <a:uLnTx/>
              <a:uFillTx/>
              <a:latin typeface="Vinci Sans Medium" panose="02000000000000000000" pitchFamily="2" charset="0"/>
              <a:ea typeface="+mn-ea"/>
              <a:cs typeface="+mn-cs"/>
            </a:endParaRPr>
          </a:p>
        </p:txBody>
      </p:sp>
      <p:pic>
        <p:nvPicPr>
          <p:cNvPr id="5" name="Image 4">
            <a:hlinkClick r:id="rId3" action="ppaction://hlinksldjump"/>
            <a:extLst>
              <a:ext uri="{FF2B5EF4-FFF2-40B4-BE49-F238E27FC236}">
                <a16:creationId xmlns:a16="http://schemas.microsoft.com/office/drawing/2014/main" id="{1268BE3F-ABCF-4E84-9129-20A09FA41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2654" y="217568"/>
            <a:ext cx="1193423" cy="218130"/>
          </a:xfrm>
          <a:prstGeom prst="rect">
            <a:avLst/>
          </a:prstGeom>
        </p:spPr>
      </p:pic>
      <p:sp>
        <p:nvSpPr>
          <p:cNvPr id="3" name="ZoneTexte 2">
            <a:extLst>
              <a:ext uri="{FF2B5EF4-FFF2-40B4-BE49-F238E27FC236}">
                <a16:creationId xmlns:a16="http://schemas.microsoft.com/office/drawing/2014/main" id="{3640630D-6512-434B-A323-06B37BA470FC}"/>
              </a:ext>
            </a:extLst>
          </p:cNvPr>
          <p:cNvSpPr txBox="1"/>
          <p:nvPr/>
        </p:nvSpPr>
        <p:spPr>
          <a:xfrm>
            <a:off x="59833" y="945411"/>
            <a:ext cx="12132167" cy="4431983"/>
          </a:xfrm>
          <a:prstGeom prst="rect">
            <a:avLst/>
          </a:prstGeom>
          <a:noFill/>
        </p:spPr>
        <p:txBody>
          <a:bodyPr wrap="none" rtlCol="0">
            <a:spAutoFit/>
          </a:bodyPr>
          <a:lstStyle/>
          <a:p>
            <a:r>
              <a:rPr lang="fr-FR" sz="2400" dirty="0">
                <a:solidFill>
                  <a:schemeClr val="accent1">
                    <a:lumMod val="75000"/>
                  </a:schemeClr>
                </a:solidFill>
                <a:latin typeface="Vinci Sans Medium" panose="02000000000000000000" pitchFamily="50" charset="0"/>
              </a:rPr>
              <a:t>Comment faire face à ces risques ?</a:t>
            </a:r>
          </a:p>
          <a:p>
            <a:endParaRPr lang="fr-FR" sz="2400" dirty="0">
              <a:solidFill>
                <a:schemeClr val="accent1">
                  <a:lumMod val="75000"/>
                </a:schemeClr>
              </a:solidFill>
              <a:latin typeface="Vinci Sans Medium" panose="02000000000000000000" pitchFamily="50" charset="0"/>
            </a:endParaRPr>
          </a:p>
          <a:p>
            <a:r>
              <a:rPr lang="fr-FR" sz="1600" dirty="0"/>
              <a:t>Des normes communes telles que ISA / IEC-62443 (anciennement ISA-99) ont été définies par la Société internationale d'automatisation (ISA)</a:t>
            </a:r>
          </a:p>
          <a:p>
            <a:r>
              <a:rPr lang="fr-FR" sz="1600" dirty="0"/>
              <a:t> sous le nom ISA-99 et renommés ultérieurement 62443. </a:t>
            </a:r>
          </a:p>
          <a:p>
            <a:endParaRPr lang="fr-FR" sz="1600" dirty="0"/>
          </a:p>
          <a:p>
            <a:r>
              <a:rPr lang="fr-FR" sz="1600" dirty="0"/>
              <a:t>Ces documents décrivent un cadre complet pour la conception, la planification, l'intégration et la gestion de la sécurité des systèmes industriels.</a:t>
            </a:r>
          </a:p>
          <a:p>
            <a:endParaRPr lang="fr-FR" sz="1600" dirty="0"/>
          </a:p>
          <a:p>
            <a:r>
              <a:rPr lang="fr-FR" sz="1600" dirty="0"/>
              <a:t>La norme fournit des bonnes pratiques, tels que le modèle des "zones et niveaux de sécurité", et aborde les problèmes les plus critiques</a:t>
            </a:r>
          </a:p>
          <a:p>
            <a:r>
              <a:rPr lang="fr-FR" sz="1600" dirty="0"/>
              <a:t> en matière de sécurité du réseau OT.</a:t>
            </a:r>
          </a:p>
          <a:p>
            <a:endParaRPr lang="fr-FR" sz="1600" dirty="0"/>
          </a:p>
          <a:p>
            <a:r>
              <a:rPr lang="fr-FR" sz="1600" dirty="0"/>
              <a:t>La mise en place de « zones de sécurité »  , concept de sécurité indispensable, constitue l’un des point les plus importants.</a:t>
            </a:r>
          </a:p>
          <a:p>
            <a:endParaRPr lang="fr-FR" sz="1600" dirty="0"/>
          </a:p>
          <a:p>
            <a:r>
              <a:rPr lang="fr-FR" sz="1600" dirty="0"/>
              <a:t>Des contrôles d'accès  et du filtrage précis peuvent ensuite être appliqués sur les flux du réseau OT mais aussi vers et depuis le réseau IT.</a:t>
            </a:r>
          </a:p>
          <a:p>
            <a:r>
              <a:rPr lang="fr-FR" sz="1600" dirty="0"/>
              <a:t>Le dispositif qui assurera ces contrôles sera le pare-feu.</a:t>
            </a:r>
            <a:endParaRPr lang="fr-FR" sz="1600" dirty="0">
              <a:solidFill>
                <a:schemeClr val="accent1">
                  <a:lumMod val="75000"/>
                </a:schemeClr>
              </a:solidFill>
              <a:latin typeface="Vinci Sans Medium" panose="02000000000000000000" pitchFamily="50" charset="0"/>
            </a:endParaRPr>
          </a:p>
          <a:p>
            <a:endParaRPr lang="fr-FR" sz="2400" dirty="0">
              <a:solidFill>
                <a:schemeClr val="accent1">
                  <a:lumMod val="75000"/>
                </a:schemeClr>
              </a:solidFill>
              <a:latin typeface="Vinci Sans Medium" panose="02000000000000000000" pitchFamily="50" charset="0"/>
            </a:endParaRPr>
          </a:p>
          <a:p>
            <a:endParaRPr lang="fr-FR" dirty="0">
              <a:latin typeface="Vinci Sans Medium" panose="02000000000000000000" pitchFamily="50" charset="0"/>
            </a:endParaRPr>
          </a:p>
        </p:txBody>
      </p:sp>
      <p:pic>
        <p:nvPicPr>
          <p:cNvPr id="6" name="Image 5">
            <a:extLst>
              <a:ext uri="{FF2B5EF4-FFF2-40B4-BE49-F238E27FC236}">
                <a16:creationId xmlns:a16="http://schemas.microsoft.com/office/drawing/2014/main" id="{1ABF4877-D939-4957-AEE6-24DCE4EA3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844" y="4906055"/>
            <a:ext cx="2943225" cy="1552575"/>
          </a:xfrm>
          <a:prstGeom prst="rect">
            <a:avLst/>
          </a:prstGeom>
        </p:spPr>
      </p:pic>
    </p:spTree>
    <p:extLst>
      <p:ext uri="{BB962C8B-B14F-4D97-AF65-F5344CB8AC3E}">
        <p14:creationId xmlns:p14="http://schemas.microsoft.com/office/powerpoint/2010/main" val="35618673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Axians new">
      <a:dk1>
        <a:srgbClr val="404040"/>
      </a:dk1>
      <a:lt1>
        <a:sysClr val="window" lastClr="FFFFFF"/>
      </a:lt1>
      <a:dk2>
        <a:srgbClr val="005EB8"/>
      </a:dk2>
      <a:lt2>
        <a:srgbClr val="E6007E"/>
      </a:lt2>
      <a:accent1>
        <a:srgbClr val="A20067"/>
      </a:accent1>
      <a:accent2>
        <a:srgbClr val="662483"/>
      </a:accent2>
      <a:accent3>
        <a:srgbClr val="87888A"/>
      </a:accent3>
      <a:accent4>
        <a:srgbClr val="005EB8"/>
      </a:accent4>
      <a:accent5>
        <a:srgbClr val="00B1EB"/>
      </a:accent5>
      <a:accent6>
        <a:srgbClr val="95C11F"/>
      </a:accent6>
      <a:hlink>
        <a:srgbClr val="005EB8"/>
      </a:hlink>
      <a:folHlink>
        <a:srgbClr val="A20067"/>
      </a:folHlink>
    </a:clrScheme>
    <a:fontScheme name="Personnalisé 10">
      <a:majorFont>
        <a:latin typeface="Vinci Sans"/>
        <a:ea typeface=""/>
        <a:cs typeface=""/>
      </a:majorFont>
      <a:minorFont>
        <a:latin typeface="Vinci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1028</Words>
  <Application>Microsoft Office PowerPoint</Application>
  <PresentationFormat>Grand écran</PresentationFormat>
  <Paragraphs>256</Paragraphs>
  <Slides>15</Slides>
  <Notes>13</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15</vt:i4>
      </vt:variant>
    </vt:vector>
  </HeadingPairs>
  <TitlesOfParts>
    <vt:vector size="28" baseType="lpstr">
      <vt:lpstr>Arial</vt:lpstr>
      <vt:lpstr>Calibri</vt:lpstr>
      <vt:lpstr>Calibri Light</vt:lpstr>
      <vt:lpstr>Police système</vt:lpstr>
      <vt:lpstr>Vinci Sans</vt:lpstr>
      <vt:lpstr>Vinci Sans </vt:lpstr>
      <vt:lpstr>Vinci Sans Bold</vt:lpstr>
      <vt:lpstr>Vinci Sans Light</vt:lpstr>
      <vt:lpstr>Vinci Sans Medium</vt:lpstr>
      <vt:lpstr>Vinci Sans regular</vt:lpstr>
      <vt:lpstr>Wingdings</vt:lpstr>
      <vt:lpstr>Thème Office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CARON Jean-Baptiste</dc:creator>
  <cp:lastModifiedBy>LARZILLIERE Héloïse</cp:lastModifiedBy>
  <cp:revision>40</cp:revision>
  <dcterms:created xsi:type="dcterms:W3CDTF">2019-08-26T15:43:55Z</dcterms:created>
  <dcterms:modified xsi:type="dcterms:W3CDTF">2019-09-10T12:21:03Z</dcterms:modified>
</cp:coreProperties>
</file>